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1" r:id="rId5"/>
    <p:sldId id="260" r:id="rId6"/>
  </p:sldIdLst>
  <p:sldSz cx="6858000" cy="9144000" type="letter"/>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2D89"/>
    <a:srgbClr val="F27AE9"/>
    <a:srgbClr val="FDC845"/>
    <a:srgbClr val="EFFC4A"/>
    <a:srgbClr val="96FC4A"/>
    <a:srgbClr val="EC9230"/>
    <a:srgbClr val="FFFFCC"/>
    <a:srgbClr val="FEDAE3"/>
    <a:srgbClr val="FECED9"/>
    <a:srgbClr val="FCFE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85F1FD-5366-47AD-B4B0-666B51659102}" v="1" dt="2024-07-25T19:31:52.8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varScale="1">
        <p:scale>
          <a:sx n="76" d="100"/>
          <a:sy n="76" d="100"/>
        </p:scale>
        <p:origin x="31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Vesely" userId="227f0ef9-d0de-4cc3-8bce-5d0b9018ae2f" providerId="ADAL" clId="{0885F1FD-5366-47AD-B4B0-666B51659102}"/>
    <pc:docChg chg="undo custSel modSld">
      <pc:chgData name="Ed Vesely" userId="227f0ef9-d0de-4cc3-8bce-5d0b9018ae2f" providerId="ADAL" clId="{0885F1FD-5366-47AD-B4B0-666B51659102}" dt="2024-07-25T19:38:23.914" v="263" actId="12789"/>
      <pc:docMkLst>
        <pc:docMk/>
      </pc:docMkLst>
      <pc:sldChg chg="addSp delSp modSp mod">
        <pc:chgData name="Ed Vesely" userId="227f0ef9-d0de-4cc3-8bce-5d0b9018ae2f" providerId="ADAL" clId="{0885F1FD-5366-47AD-B4B0-666B51659102}" dt="2024-07-25T19:38:23.914" v="263" actId="12789"/>
        <pc:sldMkLst>
          <pc:docMk/>
          <pc:sldMk cId="927716687" sldId="256"/>
        </pc:sldMkLst>
        <pc:spChg chg="add mod">
          <ac:chgData name="Ed Vesely" userId="227f0ef9-d0de-4cc3-8bce-5d0b9018ae2f" providerId="ADAL" clId="{0885F1FD-5366-47AD-B4B0-666B51659102}" dt="2024-07-25T19:38:23.914" v="263" actId="12789"/>
          <ac:spMkLst>
            <pc:docMk/>
            <pc:sldMk cId="927716687" sldId="256"/>
            <ac:spMk id="5" creationId="{07EA48F0-DB21-9B96-1836-1E62816F3D63}"/>
          </ac:spMkLst>
        </pc:spChg>
        <pc:spChg chg="mod">
          <ac:chgData name="Ed Vesely" userId="227f0ef9-d0de-4cc3-8bce-5d0b9018ae2f" providerId="ADAL" clId="{0885F1FD-5366-47AD-B4B0-666B51659102}" dt="2024-07-25T19:33:09.095" v="95" actId="1076"/>
          <ac:spMkLst>
            <pc:docMk/>
            <pc:sldMk cId="927716687" sldId="256"/>
            <ac:spMk id="10" creationId="{64C086EA-646E-A414-726D-082A463C3CD8}"/>
          </ac:spMkLst>
        </pc:spChg>
        <pc:picChg chg="add del mod">
          <ac:chgData name="Ed Vesely" userId="227f0ef9-d0de-4cc3-8bce-5d0b9018ae2f" providerId="ADAL" clId="{0885F1FD-5366-47AD-B4B0-666B51659102}" dt="2024-07-25T19:37:46.013" v="259" actId="478"/>
          <ac:picMkLst>
            <pc:docMk/>
            <pc:sldMk cId="927716687" sldId="256"/>
            <ac:picMk id="3" creationId="{14965701-207B-BEBC-31F4-9C911F020B53}"/>
          </ac:picMkLst>
        </pc:picChg>
        <pc:picChg chg="add mod">
          <ac:chgData name="Ed Vesely" userId="227f0ef9-d0de-4cc3-8bce-5d0b9018ae2f" providerId="ADAL" clId="{0885F1FD-5366-47AD-B4B0-666B51659102}" dt="2024-07-25T19:38:23.914" v="263" actId="12789"/>
          <ac:picMkLst>
            <pc:docMk/>
            <pc:sldMk cId="927716687" sldId="256"/>
            <ac:picMk id="8" creationId="{E5FBCC77-49B9-475B-75EB-3B617C42FA16}"/>
          </ac:picMkLst>
        </pc:picChg>
        <pc:picChg chg="mod">
          <ac:chgData name="Ed Vesely" userId="227f0ef9-d0de-4cc3-8bce-5d0b9018ae2f" providerId="ADAL" clId="{0885F1FD-5366-47AD-B4B0-666B51659102}" dt="2024-07-25T19:38:14.733" v="262" actId="12788"/>
          <ac:picMkLst>
            <pc:docMk/>
            <pc:sldMk cId="927716687" sldId="256"/>
            <ac:picMk id="9" creationId="{2C5B09A9-02A8-1695-0180-DBC02148F700}"/>
          </ac:picMkLst>
        </pc:picChg>
      </pc:sldChg>
      <pc:sldChg chg="modSp mod">
        <pc:chgData name="Ed Vesely" userId="227f0ef9-d0de-4cc3-8bce-5d0b9018ae2f" providerId="ADAL" clId="{0885F1FD-5366-47AD-B4B0-666B51659102}" dt="2024-07-25T19:36:41.226" v="258" actId="14100"/>
        <pc:sldMkLst>
          <pc:docMk/>
          <pc:sldMk cId="761456233" sldId="258"/>
        </pc:sldMkLst>
        <pc:graphicFrameChg chg="modGraphic">
          <ac:chgData name="Ed Vesely" userId="227f0ef9-d0de-4cc3-8bce-5d0b9018ae2f" providerId="ADAL" clId="{0885F1FD-5366-47AD-B4B0-666B51659102}" dt="2024-07-25T19:36:41.226" v="258" actId="14100"/>
          <ac:graphicFrameMkLst>
            <pc:docMk/>
            <pc:sldMk cId="761456233" sldId="258"/>
            <ac:graphicFrameMk id="8" creationId="{11ED2606-8E0F-ACFD-4AC1-4D9F483A302F}"/>
          </ac:graphicFrameMkLst>
        </pc:graphicFrameChg>
      </pc:sldChg>
    </pc:docChg>
  </pc:docChgLst>
  <pc:docChgLst>
    <pc:chgData name="Ed Vesely" userId="227f0ef9-d0de-4cc3-8bce-5d0b9018ae2f" providerId="ADAL" clId="{3CDAC0D7-850F-464D-8A5D-8553457B8A38}"/>
    <pc:docChg chg="undo redo custSel modSld">
      <pc:chgData name="Ed Vesely" userId="227f0ef9-d0de-4cc3-8bce-5d0b9018ae2f" providerId="ADAL" clId="{3CDAC0D7-850F-464D-8A5D-8553457B8A38}" dt="2024-07-07T16:21:26.195" v="381" actId="207"/>
      <pc:docMkLst>
        <pc:docMk/>
      </pc:docMkLst>
      <pc:sldChg chg="modSp mod">
        <pc:chgData name="Ed Vesely" userId="227f0ef9-d0de-4cc3-8bce-5d0b9018ae2f" providerId="ADAL" clId="{3CDAC0D7-850F-464D-8A5D-8553457B8A38}" dt="2024-07-07T15:56:52.645" v="1" actId="20577"/>
        <pc:sldMkLst>
          <pc:docMk/>
          <pc:sldMk cId="927716687" sldId="256"/>
        </pc:sldMkLst>
        <pc:graphicFrameChg chg="modGraphic">
          <ac:chgData name="Ed Vesely" userId="227f0ef9-d0de-4cc3-8bce-5d0b9018ae2f" providerId="ADAL" clId="{3CDAC0D7-850F-464D-8A5D-8553457B8A38}" dt="2024-07-07T15:56:52.645" v="1" actId="20577"/>
          <ac:graphicFrameMkLst>
            <pc:docMk/>
            <pc:sldMk cId="927716687" sldId="256"/>
            <ac:graphicFrameMk id="7" creationId="{BD991205-FF3C-A2E6-AA3E-022A06B16118}"/>
          </ac:graphicFrameMkLst>
        </pc:graphicFrameChg>
      </pc:sldChg>
      <pc:sldChg chg="modSp mod">
        <pc:chgData name="Ed Vesely" userId="227f0ef9-d0de-4cc3-8bce-5d0b9018ae2f" providerId="ADAL" clId="{3CDAC0D7-850F-464D-8A5D-8553457B8A38}" dt="2024-07-07T16:07:23.767" v="217" actId="14100"/>
        <pc:sldMkLst>
          <pc:docMk/>
          <pc:sldMk cId="761456233" sldId="258"/>
        </pc:sldMkLst>
        <pc:graphicFrameChg chg="mod modGraphic">
          <ac:chgData name="Ed Vesely" userId="227f0ef9-d0de-4cc3-8bce-5d0b9018ae2f" providerId="ADAL" clId="{3CDAC0D7-850F-464D-8A5D-8553457B8A38}" dt="2024-07-07T16:07:23.767" v="217" actId="14100"/>
          <ac:graphicFrameMkLst>
            <pc:docMk/>
            <pc:sldMk cId="761456233" sldId="258"/>
            <ac:graphicFrameMk id="8" creationId="{11ED2606-8E0F-ACFD-4AC1-4D9F483A302F}"/>
          </ac:graphicFrameMkLst>
        </pc:graphicFrameChg>
      </pc:sldChg>
      <pc:sldChg chg="modSp mod">
        <pc:chgData name="Ed Vesely" userId="227f0ef9-d0de-4cc3-8bce-5d0b9018ae2f" providerId="ADAL" clId="{3CDAC0D7-850F-464D-8A5D-8553457B8A38}" dt="2024-07-07T16:03:05.240" v="131" actId="20577"/>
        <pc:sldMkLst>
          <pc:docMk/>
          <pc:sldMk cId="3766625523" sldId="259"/>
        </pc:sldMkLst>
        <pc:graphicFrameChg chg="modGraphic">
          <ac:chgData name="Ed Vesely" userId="227f0ef9-d0de-4cc3-8bce-5d0b9018ae2f" providerId="ADAL" clId="{3CDAC0D7-850F-464D-8A5D-8553457B8A38}" dt="2024-07-07T16:03:05.240" v="131" actId="20577"/>
          <ac:graphicFrameMkLst>
            <pc:docMk/>
            <pc:sldMk cId="3766625523" sldId="259"/>
            <ac:graphicFrameMk id="8" creationId="{11ED2606-8E0F-ACFD-4AC1-4D9F483A302F}"/>
          </ac:graphicFrameMkLst>
        </pc:graphicFrameChg>
      </pc:sldChg>
      <pc:sldChg chg="addSp delSp modSp mod">
        <pc:chgData name="Ed Vesely" userId="227f0ef9-d0de-4cc3-8bce-5d0b9018ae2f" providerId="ADAL" clId="{3CDAC0D7-850F-464D-8A5D-8553457B8A38}" dt="2024-07-07T16:21:26.195" v="381" actId="207"/>
        <pc:sldMkLst>
          <pc:docMk/>
          <pc:sldMk cId="3943012760" sldId="260"/>
        </pc:sldMkLst>
        <pc:spChg chg="add mod topLvl">
          <ac:chgData name="Ed Vesely" userId="227f0ef9-d0de-4cc3-8bce-5d0b9018ae2f" providerId="ADAL" clId="{3CDAC0D7-850F-464D-8A5D-8553457B8A38}" dt="2024-07-07T16:17:58.376" v="292" actId="164"/>
          <ac:spMkLst>
            <pc:docMk/>
            <pc:sldMk cId="3943012760" sldId="260"/>
            <ac:spMk id="5" creationId="{76BCC088-3C2B-426F-85C1-296B898F7438}"/>
          </ac:spMkLst>
        </pc:spChg>
        <pc:spChg chg="add mod topLvl">
          <ac:chgData name="Ed Vesely" userId="227f0ef9-d0de-4cc3-8bce-5d0b9018ae2f" providerId="ADAL" clId="{3CDAC0D7-850F-464D-8A5D-8553457B8A38}" dt="2024-07-07T16:19:42.182" v="308" actId="1076"/>
          <ac:spMkLst>
            <pc:docMk/>
            <pc:sldMk cId="3943012760" sldId="260"/>
            <ac:spMk id="18" creationId="{97F2D64E-76DC-E283-EA4F-E4F06CBC3181}"/>
          </ac:spMkLst>
        </pc:spChg>
        <pc:spChg chg="add mod">
          <ac:chgData name="Ed Vesely" userId="227f0ef9-d0de-4cc3-8bce-5d0b9018ae2f" providerId="ADAL" clId="{3CDAC0D7-850F-464D-8A5D-8553457B8A38}" dt="2024-07-07T16:17:58.376" v="292" actId="164"/>
          <ac:spMkLst>
            <pc:docMk/>
            <pc:sldMk cId="3943012760" sldId="260"/>
            <ac:spMk id="19" creationId="{0E2C0BFC-56B9-4997-0F43-7CA3DAAD0FB6}"/>
          </ac:spMkLst>
        </pc:spChg>
        <pc:spChg chg="add mod">
          <ac:chgData name="Ed Vesely" userId="227f0ef9-d0de-4cc3-8bce-5d0b9018ae2f" providerId="ADAL" clId="{3CDAC0D7-850F-464D-8A5D-8553457B8A38}" dt="2024-07-07T16:18:12.760" v="298" actId="164"/>
          <ac:spMkLst>
            <pc:docMk/>
            <pc:sldMk cId="3943012760" sldId="260"/>
            <ac:spMk id="20" creationId="{3CFD782E-0A62-056E-949F-761A91D5C41E}"/>
          </ac:spMkLst>
        </pc:spChg>
        <pc:spChg chg="add mod">
          <ac:chgData name="Ed Vesely" userId="227f0ef9-d0de-4cc3-8bce-5d0b9018ae2f" providerId="ADAL" clId="{3CDAC0D7-850F-464D-8A5D-8553457B8A38}" dt="2024-07-07T16:20:01.905" v="311"/>
          <ac:spMkLst>
            <pc:docMk/>
            <pc:sldMk cId="3943012760" sldId="260"/>
            <ac:spMk id="27" creationId="{085F2530-C41C-E5B0-775C-107D71268134}"/>
          </ac:spMkLst>
        </pc:spChg>
        <pc:spChg chg="add mod">
          <ac:chgData name="Ed Vesely" userId="227f0ef9-d0de-4cc3-8bce-5d0b9018ae2f" providerId="ADAL" clId="{3CDAC0D7-850F-464D-8A5D-8553457B8A38}" dt="2024-07-07T16:21:26.195" v="381" actId="207"/>
          <ac:spMkLst>
            <pc:docMk/>
            <pc:sldMk cId="3943012760" sldId="260"/>
            <ac:spMk id="29" creationId="{4C53C39F-1DDE-D810-A20B-1E5C19803781}"/>
          </ac:spMkLst>
        </pc:spChg>
        <pc:spChg chg="mod">
          <ac:chgData name="Ed Vesely" userId="227f0ef9-d0de-4cc3-8bce-5d0b9018ae2f" providerId="ADAL" clId="{3CDAC0D7-850F-464D-8A5D-8553457B8A38}" dt="2024-07-07T16:19:42.182" v="308" actId="1076"/>
          <ac:spMkLst>
            <pc:docMk/>
            <pc:sldMk cId="3943012760" sldId="260"/>
            <ac:spMk id="61" creationId="{F3381624-6F3D-F1EE-C9AE-41B6B7D7EB7E}"/>
          </ac:spMkLst>
        </pc:spChg>
        <pc:spChg chg="mod topLvl">
          <ac:chgData name="Ed Vesely" userId="227f0ef9-d0de-4cc3-8bce-5d0b9018ae2f" providerId="ADAL" clId="{3CDAC0D7-850F-464D-8A5D-8553457B8A38}" dt="2024-07-07T16:19:42.182" v="308" actId="1076"/>
          <ac:spMkLst>
            <pc:docMk/>
            <pc:sldMk cId="3943012760" sldId="260"/>
            <ac:spMk id="63" creationId="{A7CDAA4C-1F3D-3439-468A-568902AD8629}"/>
          </ac:spMkLst>
        </pc:spChg>
        <pc:spChg chg="mod topLvl">
          <ac:chgData name="Ed Vesely" userId="227f0ef9-d0de-4cc3-8bce-5d0b9018ae2f" providerId="ADAL" clId="{3CDAC0D7-850F-464D-8A5D-8553457B8A38}" dt="2024-07-07T16:19:42.182" v="308" actId="1076"/>
          <ac:spMkLst>
            <pc:docMk/>
            <pc:sldMk cId="3943012760" sldId="260"/>
            <ac:spMk id="64" creationId="{9A77A77A-6C66-2787-03C1-5D9CAD116772}"/>
          </ac:spMkLst>
        </pc:spChg>
        <pc:spChg chg="mod">
          <ac:chgData name="Ed Vesely" userId="227f0ef9-d0de-4cc3-8bce-5d0b9018ae2f" providerId="ADAL" clId="{3CDAC0D7-850F-464D-8A5D-8553457B8A38}" dt="2024-07-07T16:19:42.182" v="308" actId="1076"/>
          <ac:spMkLst>
            <pc:docMk/>
            <pc:sldMk cId="3943012760" sldId="260"/>
            <ac:spMk id="65" creationId="{60918312-6D45-29FD-22B7-38F958C7AB58}"/>
          </ac:spMkLst>
        </pc:spChg>
        <pc:spChg chg="mod topLvl">
          <ac:chgData name="Ed Vesely" userId="227f0ef9-d0de-4cc3-8bce-5d0b9018ae2f" providerId="ADAL" clId="{3CDAC0D7-850F-464D-8A5D-8553457B8A38}" dt="2024-07-07T16:18:12.760" v="298" actId="164"/>
          <ac:spMkLst>
            <pc:docMk/>
            <pc:sldMk cId="3943012760" sldId="260"/>
            <ac:spMk id="67" creationId="{11445E52-B5DD-514E-6600-42F08E3E1D23}"/>
          </ac:spMkLst>
        </pc:spChg>
        <pc:spChg chg="mod topLvl">
          <ac:chgData name="Ed Vesely" userId="227f0ef9-d0de-4cc3-8bce-5d0b9018ae2f" providerId="ADAL" clId="{3CDAC0D7-850F-464D-8A5D-8553457B8A38}" dt="2024-07-07T16:19:42.182" v="308" actId="1076"/>
          <ac:spMkLst>
            <pc:docMk/>
            <pc:sldMk cId="3943012760" sldId="260"/>
            <ac:spMk id="68" creationId="{A75CC82C-8470-623E-6B6D-6895743B320B}"/>
          </ac:spMkLst>
        </pc:spChg>
        <pc:spChg chg="mod">
          <ac:chgData name="Ed Vesely" userId="227f0ef9-d0de-4cc3-8bce-5d0b9018ae2f" providerId="ADAL" clId="{3CDAC0D7-850F-464D-8A5D-8553457B8A38}" dt="2024-07-07T16:19:42.182" v="308" actId="1076"/>
          <ac:spMkLst>
            <pc:docMk/>
            <pc:sldMk cId="3943012760" sldId="260"/>
            <ac:spMk id="69" creationId="{4A7D8874-5E0C-BA96-BBFB-655E400C41B3}"/>
          </ac:spMkLst>
        </pc:spChg>
        <pc:spChg chg="mod">
          <ac:chgData name="Ed Vesely" userId="227f0ef9-d0de-4cc3-8bce-5d0b9018ae2f" providerId="ADAL" clId="{3CDAC0D7-850F-464D-8A5D-8553457B8A38}" dt="2024-07-07T16:19:42.182" v="308" actId="1076"/>
          <ac:spMkLst>
            <pc:docMk/>
            <pc:sldMk cId="3943012760" sldId="260"/>
            <ac:spMk id="73" creationId="{FF33AE38-E6F4-CF19-D324-833BD23BF6CA}"/>
          </ac:spMkLst>
        </pc:spChg>
        <pc:spChg chg="mod">
          <ac:chgData name="Ed Vesely" userId="227f0ef9-d0de-4cc3-8bce-5d0b9018ae2f" providerId="ADAL" clId="{3CDAC0D7-850F-464D-8A5D-8553457B8A38}" dt="2024-07-07T16:10:50.727" v="229" actId="20577"/>
          <ac:spMkLst>
            <pc:docMk/>
            <pc:sldMk cId="3943012760" sldId="260"/>
            <ac:spMk id="76" creationId="{2E7795D5-790E-09B5-5DCA-CB20B4732445}"/>
          </ac:spMkLst>
        </pc:spChg>
        <pc:spChg chg="mod">
          <ac:chgData name="Ed Vesely" userId="227f0ef9-d0de-4cc3-8bce-5d0b9018ae2f" providerId="ADAL" clId="{3CDAC0D7-850F-464D-8A5D-8553457B8A38}" dt="2024-07-07T16:19:42.182" v="308" actId="1076"/>
          <ac:spMkLst>
            <pc:docMk/>
            <pc:sldMk cId="3943012760" sldId="260"/>
            <ac:spMk id="77" creationId="{C9DA77EB-BB15-D964-D7C3-E41FA6609D2B}"/>
          </ac:spMkLst>
        </pc:spChg>
        <pc:spChg chg="mod">
          <ac:chgData name="Ed Vesely" userId="227f0ef9-d0de-4cc3-8bce-5d0b9018ae2f" providerId="ADAL" clId="{3CDAC0D7-850F-464D-8A5D-8553457B8A38}" dt="2024-07-07T16:19:42.182" v="308" actId="1076"/>
          <ac:spMkLst>
            <pc:docMk/>
            <pc:sldMk cId="3943012760" sldId="260"/>
            <ac:spMk id="80" creationId="{3F9DB286-49B8-E53F-FFA5-FE134D799896}"/>
          </ac:spMkLst>
        </pc:spChg>
        <pc:spChg chg="mod">
          <ac:chgData name="Ed Vesely" userId="227f0ef9-d0de-4cc3-8bce-5d0b9018ae2f" providerId="ADAL" clId="{3CDAC0D7-850F-464D-8A5D-8553457B8A38}" dt="2024-07-07T16:18:00.987" v="293" actId="164"/>
          <ac:spMkLst>
            <pc:docMk/>
            <pc:sldMk cId="3943012760" sldId="260"/>
            <ac:spMk id="82" creationId="{BC62F95D-0951-A277-E15F-23834E496DD3}"/>
          </ac:spMkLst>
        </pc:spChg>
        <pc:spChg chg="mod">
          <ac:chgData name="Ed Vesely" userId="227f0ef9-d0de-4cc3-8bce-5d0b9018ae2f" providerId="ADAL" clId="{3CDAC0D7-850F-464D-8A5D-8553457B8A38}" dt="2024-07-07T16:18:02.882" v="294" actId="164"/>
          <ac:spMkLst>
            <pc:docMk/>
            <pc:sldMk cId="3943012760" sldId="260"/>
            <ac:spMk id="84" creationId="{645EEFC1-8250-2033-BD2C-DD357B5B6A65}"/>
          </ac:spMkLst>
        </pc:spChg>
        <pc:spChg chg="mod">
          <ac:chgData name="Ed Vesely" userId="227f0ef9-d0de-4cc3-8bce-5d0b9018ae2f" providerId="ADAL" clId="{3CDAC0D7-850F-464D-8A5D-8553457B8A38}" dt="2024-07-07T16:18:04.850" v="295" actId="164"/>
          <ac:spMkLst>
            <pc:docMk/>
            <pc:sldMk cId="3943012760" sldId="260"/>
            <ac:spMk id="85" creationId="{8EE90309-7681-7EDB-9006-ABCCC866144F}"/>
          </ac:spMkLst>
        </pc:spChg>
        <pc:spChg chg="mod">
          <ac:chgData name="Ed Vesely" userId="227f0ef9-d0de-4cc3-8bce-5d0b9018ae2f" providerId="ADAL" clId="{3CDAC0D7-850F-464D-8A5D-8553457B8A38}" dt="2024-07-07T16:18:07.347" v="296" actId="164"/>
          <ac:spMkLst>
            <pc:docMk/>
            <pc:sldMk cId="3943012760" sldId="260"/>
            <ac:spMk id="86" creationId="{10DBBE8A-AD75-FD5F-99BA-8062A8E446CA}"/>
          </ac:spMkLst>
        </pc:spChg>
        <pc:spChg chg="mod">
          <ac:chgData name="Ed Vesely" userId="227f0ef9-d0de-4cc3-8bce-5d0b9018ae2f" providerId="ADAL" clId="{3CDAC0D7-850F-464D-8A5D-8553457B8A38}" dt="2024-07-07T16:18:00.987" v="293" actId="164"/>
          <ac:spMkLst>
            <pc:docMk/>
            <pc:sldMk cId="3943012760" sldId="260"/>
            <ac:spMk id="87" creationId="{A51B9F62-8D59-7BD2-835D-AFFCFAD7CBCA}"/>
          </ac:spMkLst>
        </pc:spChg>
        <pc:spChg chg="mod">
          <ac:chgData name="Ed Vesely" userId="227f0ef9-d0de-4cc3-8bce-5d0b9018ae2f" providerId="ADAL" clId="{3CDAC0D7-850F-464D-8A5D-8553457B8A38}" dt="2024-07-07T16:18:02.882" v="294" actId="164"/>
          <ac:spMkLst>
            <pc:docMk/>
            <pc:sldMk cId="3943012760" sldId="260"/>
            <ac:spMk id="88" creationId="{33E5DBAD-9C6E-B71D-66E9-79A8848FF65E}"/>
          </ac:spMkLst>
        </pc:spChg>
        <pc:spChg chg="mod">
          <ac:chgData name="Ed Vesely" userId="227f0ef9-d0de-4cc3-8bce-5d0b9018ae2f" providerId="ADAL" clId="{3CDAC0D7-850F-464D-8A5D-8553457B8A38}" dt="2024-07-07T16:18:04.850" v="295" actId="164"/>
          <ac:spMkLst>
            <pc:docMk/>
            <pc:sldMk cId="3943012760" sldId="260"/>
            <ac:spMk id="89" creationId="{ED3B7D6C-4897-B674-E177-E0C470FE0927}"/>
          </ac:spMkLst>
        </pc:spChg>
        <pc:spChg chg="mod">
          <ac:chgData name="Ed Vesely" userId="227f0ef9-d0de-4cc3-8bce-5d0b9018ae2f" providerId="ADAL" clId="{3CDAC0D7-850F-464D-8A5D-8553457B8A38}" dt="2024-07-07T16:18:07.347" v="296" actId="164"/>
          <ac:spMkLst>
            <pc:docMk/>
            <pc:sldMk cId="3943012760" sldId="260"/>
            <ac:spMk id="90" creationId="{B11E5838-4E5B-06DE-A2B3-F08AAFDF5C70}"/>
          </ac:spMkLst>
        </pc:spChg>
        <pc:grpChg chg="mod">
          <ac:chgData name="Ed Vesely" userId="227f0ef9-d0de-4cc3-8bce-5d0b9018ae2f" providerId="ADAL" clId="{3CDAC0D7-850F-464D-8A5D-8553457B8A38}" dt="2024-07-07T16:19:27.977" v="305" actId="1076"/>
          <ac:grpSpMkLst>
            <pc:docMk/>
            <pc:sldMk cId="3943012760" sldId="260"/>
            <ac:grpSpMk id="7" creationId="{8A629E50-5769-2521-129C-B5228653AD90}"/>
          </ac:grpSpMkLst>
        </pc:grpChg>
        <pc:grpChg chg="mod">
          <ac:chgData name="Ed Vesely" userId="227f0ef9-d0de-4cc3-8bce-5d0b9018ae2f" providerId="ADAL" clId="{3CDAC0D7-850F-464D-8A5D-8553457B8A38}" dt="2024-07-07T16:19:27.977" v="305" actId="1076"/>
          <ac:grpSpMkLst>
            <pc:docMk/>
            <pc:sldMk cId="3943012760" sldId="260"/>
            <ac:grpSpMk id="9" creationId="{36A269C6-E874-EEA1-7941-4229AA3A8271}"/>
          </ac:grpSpMkLst>
        </pc:grpChg>
        <pc:grpChg chg="mod">
          <ac:chgData name="Ed Vesely" userId="227f0ef9-d0de-4cc3-8bce-5d0b9018ae2f" providerId="ADAL" clId="{3CDAC0D7-850F-464D-8A5D-8553457B8A38}" dt="2024-07-07T16:19:27.977" v="305" actId="1076"/>
          <ac:grpSpMkLst>
            <pc:docMk/>
            <pc:sldMk cId="3943012760" sldId="260"/>
            <ac:grpSpMk id="12" creationId="{494F2545-9188-00BD-8950-A21CC5222250}"/>
          </ac:grpSpMkLst>
        </pc:grpChg>
        <pc:grpChg chg="mod">
          <ac:chgData name="Ed Vesely" userId="227f0ef9-d0de-4cc3-8bce-5d0b9018ae2f" providerId="ADAL" clId="{3CDAC0D7-850F-464D-8A5D-8553457B8A38}" dt="2024-07-07T16:19:27.977" v="305" actId="1076"/>
          <ac:grpSpMkLst>
            <pc:docMk/>
            <pc:sldMk cId="3943012760" sldId="260"/>
            <ac:grpSpMk id="15" creationId="{0E4EE465-B5E1-8EA0-7127-4106BCD92804}"/>
          </ac:grpSpMkLst>
        </pc:grpChg>
        <pc:grpChg chg="add mod">
          <ac:chgData name="Ed Vesely" userId="227f0ef9-d0de-4cc3-8bce-5d0b9018ae2f" providerId="ADAL" clId="{3CDAC0D7-850F-464D-8A5D-8553457B8A38}" dt="2024-07-07T16:19:56.647" v="309" actId="1076"/>
          <ac:grpSpMkLst>
            <pc:docMk/>
            <pc:sldMk cId="3943012760" sldId="260"/>
            <ac:grpSpMk id="21" creationId="{BECAF7A5-F42E-FF91-2C5F-485F8C4B27F7}"/>
          </ac:grpSpMkLst>
        </pc:grpChg>
        <pc:grpChg chg="add mod">
          <ac:chgData name="Ed Vesely" userId="227f0ef9-d0de-4cc3-8bce-5d0b9018ae2f" providerId="ADAL" clId="{3CDAC0D7-850F-464D-8A5D-8553457B8A38}" dt="2024-07-07T16:19:56.647" v="309" actId="1076"/>
          <ac:grpSpMkLst>
            <pc:docMk/>
            <pc:sldMk cId="3943012760" sldId="260"/>
            <ac:grpSpMk id="22" creationId="{F8ECE5FC-86EC-CE67-BC95-05CF54ECE10B}"/>
          </ac:grpSpMkLst>
        </pc:grpChg>
        <pc:grpChg chg="add mod">
          <ac:chgData name="Ed Vesely" userId="227f0ef9-d0de-4cc3-8bce-5d0b9018ae2f" providerId="ADAL" clId="{3CDAC0D7-850F-464D-8A5D-8553457B8A38}" dt="2024-07-07T16:19:56.647" v="309" actId="1076"/>
          <ac:grpSpMkLst>
            <pc:docMk/>
            <pc:sldMk cId="3943012760" sldId="260"/>
            <ac:grpSpMk id="23" creationId="{AEB24DA0-A970-CF74-47AA-6133989CC3E5}"/>
          </ac:grpSpMkLst>
        </pc:grpChg>
        <pc:grpChg chg="add mod">
          <ac:chgData name="Ed Vesely" userId="227f0ef9-d0de-4cc3-8bce-5d0b9018ae2f" providerId="ADAL" clId="{3CDAC0D7-850F-464D-8A5D-8553457B8A38}" dt="2024-07-07T16:19:56.647" v="309" actId="1076"/>
          <ac:grpSpMkLst>
            <pc:docMk/>
            <pc:sldMk cId="3943012760" sldId="260"/>
            <ac:grpSpMk id="24" creationId="{B4561B0B-85E1-84FB-2C73-EC4AE53D6626}"/>
          </ac:grpSpMkLst>
        </pc:grpChg>
        <pc:grpChg chg="add mod">
          <ac:chgData name="Ed Vesely" userId="227f0ef9-d0de-4cc3-8bce-5d0b9018ae2f" providerId="ADAL" clId="{3CDAC0D7-850F-464D-8A5D-8553457B8A38}" dt="2024-07-07T16:19:56.647" v="309" actId="1076"/>
          <ac:grpSpMkLst>
            <pc:docMk/>
            <pc:sldMk cId="3943012760" sldId="260"/>
            <ac:grpSpMk id="25" creationId="{39736C02-5A0C-3187-D1B5-7EB13F1E563F}"/>
          </ac:grpSpMkLst>
        </pc:grpChg>
        <pc:grpChg chg="add mod">
          <ac:chgData name="Ed Vesely" userId="227f0ef9-d0de-4cc3-8bce-5d0b9018ae2f" providerId="ADAL" clId="{3CDAC0D7-850F-464D-8A5D-8553457B8A38}" dt="2024-07-07T16:19:56.647" v="309" actId="1076"/>
          <ac:grpSpMkLst>
            <pc:docMk/>
            <pc:sldMk cId="3943012760" sldId="260"/>
            <ac:grpSpMk id="26" creationId="{05F732CA-6F97-3BD3-4A63-E174622716AF}"/>
          </ac:grpSpMkLst>
        </pc:grpChg>
        <pc:grpChg chg="mod">
          <ac:chgData name="Ed Vesely" userId="227f0ef9-d0de-4cc3-8bce-5d0b9018ae2f" providerId="ADAL" clId="{3CDAC0D7-850F-464D-8A5D-8553457B8A38}" dt="2024-07-07T16:19:27.977" v="305" actId="1076"/>
          <ac:grpSpMkLst>
            <pc:docMk/>
            <pc:sldMk cId="3943012760" sldId="260"/>
            <ac:grpSpMk id="42" creationId="{1E045F42-6C90-F07D-FA35-DE811D3EC97D}"/>
          </ac:grpSpMkLst>
        </pc:grpChg>
        <pc:grpChg chg="mod">
          <ac:chgData name="Ed Vesely" userId="227f0ef9-d0de-4cc3-8bce-5d0b9018ae2f" providerId="ADAL" clId="{3CDAC0D7-850F-464D-8A5D-8553457B8A38}" dt="2024-07-07T16:19:27.977" v="305" actId="1076"/>
          <ac:grpSpMkLst>
            <pc:docMk/>
            <pc:sldMk cId="3943012760" sldId="260"/>
            <ac:grpSpMk id="45" creationId="{43BE1CEE-8A9A-D473-75A9-240F0E3A5D01}"/>
          </ac:grpSpMkLst>
        </pc:grpChg>
        <pc:grpChg chg="mod">
          <ac:chgData name="Ed Vesely" userId="227f0ef9-d0de-4cc3-8bce-5d0b9018ae2f" providerId="ADAL" clId="{3CDAC0D7-850F-464D-8A5D-8553457B8A38}" dt="2024-07-07T16:19:27.977" v="305" actId="1076"/>
          <ac:grpSpMkLst>
            <pc:docMk/>
            <pc:sldMk cId="3943012760" sldId="260"/>
            <ac:grpSpMk id="48" creationId="{AF8FB00E-B695-9AFA-7313-14FF1B01F220}"/>
          </ac:grpSpMkLst>
        </pc:grpChg>
        <pc:grpChg chg="mod">
          <ac:chgData name="Ed Vesely" userId="227f0ef9-d0de-4cc3-8bce-5d0b9018ae2f" providerId="ADAL" clId="{3CDAC0D7-850F-464D-8A5D-8553457B8A38}" dt="2024-07-07T16:19:27.977" v="305" actId="1076"/>
          <ac:grpSpMkLst>
            <pc:docMk/>
            <pc:sldMk cId="3943012760" sldId="260"/>
            <ac:grpSpMk id="51" creationId="{75D1C3E8-9E5A-F72A-0076-0D8793B33311}"/>
          </ac:grpSpMkLst>
        </pc:grpChg>
        <pc:grpChg chg="mod">
          <ac:chgData name="Ed Vesely" userId="227f0ef9-d0de-4cc3-8bce-5d0b9018ae2f" providerId="ADAL" clId="{3CDAC0D7-850F-464D-8A5D-8553457B8A38}" dt="2024-07-07T16:19:27.977" v="305" actId="1076"/>
          <ac:grpSpMkLst>
            <pc:docMk/>
            <pc:sldMk cId="3943012760" sldId="260"/>
            <ac:grpSpMk id="54" creationId="{47C923F3-E808-5333-7333-3EDF97A7167D}"/>
          </ac:grpSpMkLst>
        </pc:grpChg>
        <pc:grpChg chg="mod">
          <ac:chgData name="Ed Vesely" userId="227f0ef9-d0de-4cc3-8bce-5d0b9018ae2f" providerId="ADAL" clId="{3CDAC0D7-850F-464D-8A5D-8553457B8A38}" dt="2024-07-07T16:19:27.977" v="305" actId="1076"/>
          <ac:grpSpMkLst>
            <pc:docMk/>
            <pc:sldMk cId="3943012760" sldId="260"/>
            <ac:grpSpMk id="57" creationId="{DB682D64-86DE-CFF2-8E70-535488FD4995}"/>
          </ac:grpSpMkLst>
        </pc:grpChg>
        <pc:grpChg chg="del mod">
          <ac:chgData name="Ed Vesely" userId="227f0ef9-d0de-4cc3-8bce-5d0b9018ae2f" providerId="ADAL" clId="{3CDAC0D7-850F-464D-8A5D-8553457B8A38}" dt="2024-07-07T16:17:55.422" v="291" actId="165"/>
          <ac:grpSpMkLst>
            <pc:docMk/>
            <pc:sldMk cId="3943012760" sldId="260"/>
            <ac:grpSpMk id="62" creationId="{4A48A618-1E5A-8ED6-9144-CBB7C5B7ECB9}"/>
          </ac:grpSpMkLst>
        </pc:grpChg>
        <pc:grpChg chg="del mod">
          <ac:chgData name="Ed Vesely" userId="227f0ef9-d0de-4cc3-8bce-5d0b9018ae2f" providerId="ADAL" clId="{3CDAC0D7-850F-464D-8A5D-8553457B8A38}" dt="2024-07-07T16:17:29.018" v="287" actId="165"/>
          <ac:grpSpMkLst>
            <pc:docMk/>
            <pc:sldMk cId="3943012760" sldId="260"/>
            <ac:grpSpMk id="66" creationId="{023C601D-E536-7E94-268C-BE4F9044056D}"/>
          </ac:grpSpMkLst>
        </pc:grpChg>
        <pc:grpChg chg="mod">
          <ac:chgData name="Ed Vesely" userId="227f0ef9-d0de-4cc3-8bce-5d0b9018ae2f" providerId="ADAL" clId="{3CDAC0D7-850F-464D-8A5D-8553457B8A38}" dt="2024-07-07T16:19:42.182" v="308" actId="1076"/>
          <ac:grpSpMkLst>
            <pc:docMk/>
            <pc:sldMk cId="3943012760" sldId="260"/>
            <ac:grpSpMk id="70" creationId="{10C7457B-90B1-7447-8B32-53BA045E3E87}"/>
          </ac:grpSpMkLst>
        </pc:grpChg>
        <pc:grpChg chg="mod">
          <ac:chgData name="Ed Vesely" userId="227f0ef9-d0de-4cc3-8bce-5d0b9018ae2f" providerId="ADAL" clId="{3CDAC0D7-850F-464D-8A5D-8553457B8A38}" dt="2024-07-07T16:19:42.182" v="308" actId="1076"/>
          <ac:grpSpMkLst>
            <pc:docMk/>
            <pc:sldMk cId="3943012760" sldId="260"/>
            <ac:grpSpMk id="74" creationId="{E09F9541-B9CC-3BCC-BA6B-9E5EC9F49D34}"/>
          </ac:grpSpMkLst>
        </pc:grpChg>
        <pc:graphicFrameChg chg="mod">
          <ac:chgData name="Ed Vesely" userId="227f0ef9-d0de-4cc3-8bce-5d0b9018ae2f" providerId="ADAL" clId="{3CDAC0D7-850F-464D-8A5D-8553457B8A38}" dt="2024-07-07T16:19:27.977" v="305" actId="1076"/>
          <ac:graphicFrameMkLst>
            <pc:docMk/>
            <pc:sldMk cId="3943012760" sldId="260"/>
            <ac:graphicFrameMk id="8" creationId="{11ED2606-8E0F-ACFD-4AC1-4D9F483A302F}"/>
          </ac:graphicFrameMkLst>
        </pc:graphicFrameChg>
        <pc:cxnChg chg="add mod">
          <ac:chgData name="Ed Vesely" userId="227f0ef9-d0de-4cc3-8bce-5d0b9018ae2f" providerId="ADAL" clId="{3CDAC0D7-850F-464D-8A5D-8553457B8A38}" dt="2024-07-07T16:20:15.425" v="313" actId="1076"/>
          <ac:cxnSpMkLst>
            <pc:docMk/>
            <pc:sldMk cId="3943012760" sldId="260"/>
            <ac:cxnSpMk id="28" creationId="{84F34DFF-BB1D-262F-CBF1-B6393C9B1F1B}"/>
          </ac:cxnSpMkLst>
        </pc:cxnChg>
        <pc:cxnChg chg="mod">
          <ac:chgData name="Ed Vesely" userId="227f0ef9-d0de-4cc3-8bce-5d0b9018ae2f" providerId="ADAL" clId="{3CDAC0D7-850F-464D-8A5D-8553457B8A38}" dt="2024-07-07T16:19:42.182" v="308" actId="1076"/>
          <ac:cxnSpMkLst>
            <pc:docMk/>
            <pc:sldMk cId="3943012760" sldId="260"/>
            <ac:cxnSpMk id="79" creationId="{E6D2D80C-A78B-CD72-A952-8FDA64D637E0}"/>
          </ac:cxnSpMkLst>
        </pc:cxnChg>
      </pc:sldChg>
      <pc:sldChg chg="modSp mod">
        <pc:chgData name="Ed Vesely" userId="227f0ef9-d0de-4cc3-8bce-5d0b9018ae2f" providerId="ADAL" clId="{3CDAC0D7-850F-464D-8A5D-8553457B8A38}" dt="2024-07-07T16:09:43.834" v="222" actId="20577"/>
        <pc:sldMkLst>
          <pc:docMk/>
          <pc:sldMk cId="4179673839" sldId="261"/>
        </pc:sldMkLst>
        <pc:graphicFrameChg chg="modGraphic">
          <ac:chgData name="Ed Vesely" userId="227f0ef9-d0de-4cc3-8bce-5d0b9018ae2f" providerId="ADAL" clId="{3CDAC0D7-850F-464D-8A5D-8553457B8A38}" dt="2024-07-07T16:09:43.834" v="222" actId="20577"/>
          <ac:graphicFrameMkLst>
            <pc:docMk/>
            <pc:sldMk cId="4179673839" sldId="261"/>
            <ac:graphicFrameMk id="8" creationId="{11ED2606-8E0F-ACFD-4AC1-4D9F483A302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E456C9-F92B-40AE-B9E3-F07860B47487}"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1472668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E456C9-F92B-40AE-B9E3-F07860B47487}"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182018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E456C9-F92B-40AE-B9E3-F07860B47487}"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2064063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E456C9-F92B-40AE-B9E3-F07860B47487}"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68938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456C9-F92B-40AE-B9E3-F07860B47487}"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108125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E456C9-F92B-40AE-B9E3-F07860B47487}"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175289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E456C9-F92B-40AE-B9E3-F07860B47487}" type="datetimeFigureOut">
              <a:rPr lang="en-US" smtClean="0"/>
              <a:t>7/25/2024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403121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E456C9-F92B-40AE-B9E3-F07860B47487}" type="datetimeFigureOut">
              <a:rPr lang="en-US" smtClean="0"/>
              <a:t>7/25/2024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4273349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456C9-F92B-40AE-B9E3-F07860B47487}" type="datetimeFigureOut">
              <a:rPr lang="en-US" smtClean="0"/>
              <a:t>7/25/2024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93762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E456C9-F92B-40AE-B9E3-F07860B47487}"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189083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E456C9-F92B-40AE-B9E3-F07860B47487}"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13952-7461-4071-9A33-735318C19A21}" type="slidenum">
              <a:rPr lang="en-US" smtClean="0"/>
              <a:t>‹#›</a:t>
            </a:fld>
            <a:endParaRPr lang="en-US"/>
          </a:p>
        </p:txBody>
      </p:sp>
    </p:spTree>
    <p:extLst>
      <p:ext uri="{BB962C8B-B14F-4D97-AF65-F5344CB8AC3E}">
        <p14:creationId xmlns:p14="http://schemas.microsoft.com/office/powerpoint/2010/main" val="165959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97E456C9-F92B-40AE-B9E3-F07860B47487}" type="datetimeFigureOut">
              <a:rPr lang="en-US" smtClean="0"/>
              <a:t>7/25/2024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DC813952-7461-4071-9A33-735318C19A21}" type="slidenum">
              <a:rPr lang="en-US" smtClean="0"/>
              <a:t>‹#›</a:t>
            </a:fld>
            <a:endParaRPr lang="en-US"/>
          </a:p>
        </p:txBody>
      </p:sp>
    </p:spTree>
    <p:extLst>
      <p:ext uri="{BB962C8B-B14F-4D97-AF65-F5344CB8AC3E}">
        <p14:creationId xmlns:p14="http://schemas.microsoft.com/office/powerpoint/2010/main" val="27088555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06F6A65-68EB-E627-659B-B78F49086E49}"/>
              </a:ext>
            </a:extLst>
          </p:cNvPr>
          <p:cNvSpPr txBox="1"/>
          <p:nvPr/>
        </p:nvSpPr>
        <p:spPr>
          <a:xfrm>
            <a:off x="1610361" y="0"/>
            <a:ext cx="3637279" cy="400110"/>
          </a:xfrm>
          <a:prstGeom prst="rect">
            <a:avLst/>
          </a:prstGeom>
          <a:noFill/>
        </p:spPr>
        <p:txBody>
          <a:bodyPr wrap="none" rtlCol="0">
            <a:spAutoFit/>
          </a:bodyPr>
          <a:lstStyle/>
          <a:p>
            <a:pPr algn="ctr"/>
            <a:r>
              <a:rPr lang="en-US" sz="2000" b="1" dirty="0"/>
              <a:t>Restrictions before the Match</a:t>
            </a:r>
          </a:p>
        </p:txBody>
      </p:sp>
      <p:graphicFrame>
        <p:nvGraphicFramePr>
          <p:cNvPr id="7" name="Table 6">
            <a:extLst>
              <a:ext uri="{FF2B5EF4-FFF2-40B4-BE49-F238E27FC236}">
                <a16:creationId xmlns:a16="http://schemas.microsoft.com/office/drawing/2014/main" id="{BD991205-FF3C-A2E6-AA3E-022A06B16118}"/>
              </a:ext>
            </a:extLst>
          </p:cNvPr>
          <p:cNvGraphicFramePr>
            <a:graphicFrameLocks noGrp="1"/>
          </p:cNvGraphicFramePr>
          <p:nvPr>
            <p:extLst>
              <p:ext uri="{D42A27DB-BD31-4B8C-83A1-F6EECF244321}">
                <p14:modId xmlns:p14="http://schemas.microsoft.com/office/powerpoint/2010/main" val="2200743748"/>
              </p:ext>
            </p:extLst>
          </p:nvPr>
        </p:nvGraphicFramePr>
        <p:xfrm>
          <a:off x="215900" y="584200"/>
          <a:ext cx="6527800" cy="6690360"/>
        </p:xfrm>
        <a:graphic>
          <a:graphicData uri="http://schemas.openxmlformats.org/drawingml/2006/table">
            <a:tbl>
              <a:tblPr firstRow="1" bandRow="1">
                <a:tableStyleId>{5C22544A-7EE6-4342-B048-85BDC9FD1C3A}</a:tableStyleId>
              </a:tblPr>
              <a:tblGrid>
                <a:gridCol w="1435100">
                  <a:extLst>
                    <a:ext uri="{9D8B030D-6E8A-4147-A177-3AD203B41FA5}">
                      <a16:colId xmlns:a16="http://schemas.microsoft.com/office/drawing/2014/main" val="14319251"/>
                    </a:ext>
                  </a:extLst>
                </a:gridCol>
                <a:gridCol w="2692400">
                  <a:extLst>
                    <a:ext uri="{9D8B030D-6E8A-4147-A177-3AD203B41FA5}">
                      <a16:colId xmlns:a16="http://schemas.microsoft.com/office/drawing/2014/main" val="3856983328"/>
                    </a:ext>
                  </a:extLst>
                </a:gridCol>
                <a:gridCol w="2400300">
                  <a:extLst>
                    <a:ext uri="{9D8B030D-6E8A-4147-A177-3AD203B41FA5}">
                      <a16:colId xmlns:a16="http://schemas.microsoft.com/office/drawing/2014/main" val="2979534657"/>
                    </a:ext>
                  </a:extLst>
                </a:gridCol>
              </a:tblGrid>
              <a:tr h="370840">
                <a:tc gridSpan="3">
                  <a:txBody>
                    <a:bodyPr/>
                    <a:lstStyle/>
                    <a:p>
                      <a:pPr algn="ctr"/>
                      <a:r>
                        <a:rPr lang="en-US" sz="1600" b="1" dirty="0"/>
                        <a:t>ANY STUDENTS: PLAYERS, MANAGERS, DIFFERENT LEVEL PLAYERS</a:t>
                      </a:r>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569069615"/>
                  </a:ext>
                </a:extLst>
              </a:tr>
              <a:tr h="370840">
                <a:tc>
                  <a:txBody>
                    <a:bodyPr/>
                    <a:lstStyle/>
                    <a:p>
                      <a:pPr algn="ctr"/>
                      <a:r>
                        <a:rPr lang="en-US" sz="1600" b="1" dirty="0"/>
                        <a:t>Type</a:t>
                      </a:r>
                    </a:p>
                  </a:txBody>
                  <a:tcPr>
                    <a:solidFill>
                      <a:schemeClr val="accent4">
                        <a:lumMod val="60000"/>
                        <a:lumOff val="40000"/>
                      </a:schemeClr>
                    </a:solidFill>
                  </a:tcPr>
                </a:tc>
                <a:tc>
                  <a:txBody>
                    <a:bodyPr/>
                    <a:lstStyle/>
                    <a:p>
                      <a:pPr algn="ctr"/>
                      <a:r>
                        <a:rPr lang="en-US" sz="1600" b="1" dirty="0"/>
                        <a:t>Allowed</a:t>
                      </a:r>
                    </a:p>
                  </a:txBody>
                  <a:tcPr>
                    <a:solidFill>
                      <a:schemeClr val="accent6">
                        <a:lumMod val="60000"/>
                        <a:lumOff val="40000"/>
                      </a:schemeClr>
                    </a:solidFill>
                  </a:tcPr>
                </a:tc>
                <a:tc>
                  <a:txBody>
                    <a:bodyPr/>
                    <a:lstStyle/>
                    <a:p>
                      <a:pPr algn="ctr"/>
                      <a:r>
                        <a:rPr lang="en-US" sz="1600" b="1" dirty="0"/>
                        <a:t>Prohibited</a:t>
                      </a:r>
                    </a:p>
                  </a:txBody>
                  <a:tcPr>
                    <a:solidFill>
                      <a:srgbClr val="FF7C79"/>
                    </a:solidFill>
                  </a:tcPr>
                </a:tc>
                <a:extLst>
                  <a:ext uri="{0D108BD9-81ED-4DB2-BD59-A6C34878D82A}">
                    <a16:rowId xmlns:a16="http://schemas.microsoft.com/office/drawing/2014/main" val="2595528081"/>
                  </a:ext>
                </a:extLst>
              </a:tr>
              <a:tr h="1854200">
                <a:tc>
                  <a:txBody>
                    <a:bodyPr/>
                    <a:lstStyle/>
                    <a:p>
                      <a:r>
                        <a:rPr lang="en-US" sz="1800" b="1" dirty="0"/>
                        <a:t>Jewelry</a:t>
                      </a:r>
                    </a:p>
                  </a:txBody>
                  <a:tcPr/>
                </a:tc>
                <a:tc>
                  <a:txBody>
                    <a:bodyPr/>
                    <a:lstStyle/>
                    <a:p>
                      <a:pPr marL="114300" indent="-114300">
                        <a:spcAft>
                          <a:spcPts val="1200"/>
                        </a:spcAft>
                        <a:buFont typeface="Arial" panose="020B0604020202020204" pitchFamily="34" charset="0"/>
                        <a:buChar char="•"/>
                      </a:pPr>
                      <a:r>
                        <a:rPr lang="en-US" sz="1600" b="1" dirty="0"/>
                        <a:t>Studs above the chin (one or more)</a:t>
                      </a:r>
                    </a:p>
                    <a:p>
                      <a:pPr marL="114300" indent="-114300">
                        <a:spcAft>
                          <a:spcPts val="1200"/>
                        </a:spcAft>
                        <a:buFont typeface="Arial" panose="020B0604020202020204" pitchFamily="34" charset="0"/>
                        <a:buChar char="•"/>
                      </a:pPr>
                      <a:r>
                        <a:rPr lang="en-US" sz="1600" b="1" dirty="0"/>
                        <a:t>Medical alert medals taped to body (may be visible)</a:t>
                      </a:r>
                    </a:p>
                    <a:p>
                      <a:pPr marL="114300" indent="-114300">
                        <a:spcAft>
                          <a:spcPts val="1200"/>
                        </a:spcAft>
                        <a:buFont typeface="Arial" panose="020B0604020202020204" pitchFamily="34" charset="0"/>
                        <a:buChar char="•"/>
                      </a:pPr>
                      <a:r>
                        <a:rPr lang="en-US" sz="1600" b="1" dirty="0"/>
                        <a:t>Religious medals taped to the body and worn under the uniform</a:t>
                      </a:r>
                    </a:p>
                  </a:txBody>
                  <a:tcPr/>
                </a:tc>
                <a:tc>
                  <a:txBody>
                    <a:bodyPr/>
                    <a:lstStyle/>
                    <a:p>
                      <a:pPr marL="114300" indent="-114300">
                        <a:spcAft>
                          <a:spcPts val="1200"/>
                        </a:spcAft>
                        <a:buFont typeface="Arial" panose="020B0604020202020204" pitchFamily="34" charset="0"/>
                        <a:buChar char="•"/>
                      </a:pPr>
                      <a:r>
                        <a:rPr lang="en-US" sz="1600" b="1" dirty="0"/>
                        <a:t>Hoop earrings</a:t>
                      </a:r>
                    </a:p>
                    <a:p>
                      <a:pPr marL="114300" indent="-114300">
                        <a:spcAft>
                          <a:spcPts val="1200"/>
                        </a:spcAft>
                        <a:buFont typeface="Arial" panose="020B0604020202020204" pitchFamily="34" charset="0"/>
                        <a:buChar char="•"/>
                      </a:pPr>
                      <a:r>
                        <a:rPr lang="en-US" sz="1600" b="1" dirty="0"/>
                        <a:t>Studs below the chin</a:t>
                      </a:r>
                    </a:p>
                    <a:p>
                      <a:pPr marL="114300" indent="-114300">
                        <a:spcAft>
                          <a:spcPts val="1200"/>
                        </a:spcAft>
                        <a:buFont typeface="Arial" panose="020B0604020202020204" pitchFamily="34" charset="0"/>
                        <a:buChar char="•"/>
                      </a:pPr>
                      <a:r>
                        <a:rPr lang="en-US" sz="1600" b="1" dirty="0"/>
                        <a:t>Watches, Fit Bits, etc.</a:t>
                      </a:r>
                    </a:p>
                    <a:p>
                      <a:pPr marL="114300" indent="-114300">
                        <a:spcAft>
                          <a:spcPts val="1200"/>
                        </a:spcAft>
                        <a:buFont typeface="Arial" panose="020B0604020202020204" pitchFamily="34" charset="0"/>
                        <a:buChar char="•"/>
                      </a:pPr>
                      <a:r>
                        <a:rPr lang="en-US" sz="1600" b="1" dirty="0"/>
                        <a:t>Friendship and commemorative bracelets</a:t>
                      </a:r>
                    </a:p>
                    <a:p>
                      <a:pPr marL="114300" indent="-114300">
                        <a:spcAft>
                          <a:spcPts val="1200"/>
                        </a:spcAft>
                        <a:buFont typeface="Arial" panose="020B0604020202020204" pitchFamily="34" charset="0"/>
                        <a:buChar char="•"/>
                      </a:pPr>
                      <a:r>
                        <a:rPr lang="en-US" sz="1600" b="1" dirty="0"/>
                        <a:t>Other jewelry</a:t>
                      </a:r>
                    </a:p>
                  </a:txBody>
                  <a:tcPr/>
                </a:tc>
                <a:extLst>
                  <a:ext uri="{0D108BD9-81ED-4DB2-BD59-A6C34878D82A}">
                    <a16:rowId xmlns:a16="http://schemas.microsoft.com/office/drawing/2014/main" val="4135834364"/>
                  </a:ext>
                </a:extLst>
              </a:tr>
              <a:tr h="370840">
                <a:tc>
                  <a:txBody>
                    <a:bodyPr/>
                    <a:lstStyle/>
                    <a:p>
                      <a:pPr marL="0" algn="l" defTabSz="685800" rtl="0" eaLnBrk="1" latinLnBrk="0" hangingPunct="1"/>
                      <a:r>
                        <a:rPr lang="en-US" sz="1800" b="1" kern="1200" dirty="0">
                          <a:solidFill>
                            <a:schemeClr val="dk1"/>
                          </a:solidFill>
                          <a:latin typeface="+mn-lt"/>
                          <a:ea typeface="+mn-ea"/>
                          <a:cs typeface="+mn-cs"/>
                        </a:rPr>
                        <a:t>Audio</a:t>
                      </a:r>
                    </a:p>
                  </a:txBody>
                  <a:tcPr/>
                </a:tc>
                <a:tc>
                  <a:txBody>
                    <a:bodyPr/>
                    <a:lstStyle/>
                    <a:p>
                      <a:pPr>
                        <a:spcAft>
                          <a:spcPts val="1200"/>
                        </a:spcAft>
                      </a:pPr>
                      <a:r>
                        <a:rPr lang="en-US" sz="1600" b="1" dirty="0"/>
                        <a:t>None</a:t>
                      </a:r>
                    </a:p>
                  </a:txBody>
                  <a:tcPr/>
                </a:tc>
                <a:tc>
                  <a:txBody>
                    <a:bodyPr/>
                    <a:lstStyle/>
                    <a:p>
                      <a:pPr>
                        <a:spcAft>
                          <a:spcPts val="1200"/>
                        </a:spcAft>
                      </a:pPr>
                      <a:r>
                        <a:rPr lang="en-US" sz="1600" b="1" dirty="0"/>
                        <a:t>Headphones, Air Pods, etc.</a:t>
                      </a:r>
                    </a:p>
                  </a:txBody>
                  <a:tcPr/>
                </a:tc>
                <a:extLst>
                  <a:ext uri="{0D108BD9-81ED-4DB2-BD59-A6C34878D82A}">
                    <a16:rowId xmlns:a16="http://schemas.microsoft.com/office/drawing/2014/main" val="1750018365"/>
                  </a:ext>
                </a:extLst>
              </a:tr>
              <a:tr h="370840">
                <a:tc>
                  <a:txBody>
                    <a:bodyPr/>
                    <a:lstStyle/>
                    <a:p>
                      <a:pPr marL="0" algn="l" defTabSz="685800" rtl="0" eaLnBrk="1" latinLnBrk="0" hangingPunct="1"/>
                      <a:r>
                        <a:rPr lang="en-US" sz="1800" b="1" kern="1200" dirty="0">
                          <a:solidFill>
                            <a:schemeClr val="dk1"/>
                          </a:solidFill>
                          <a:latin typeface="+mn-lt"/>
                          <a:ea typeface="+mn-ea"/>
                          <a:cs typeface="+mn-cs"/>
                        </a:rPr>
                        <a:t>Shoes</a:t>
                      </a:r>
                    </a:p>
                  </a:txBody>
                  <a:tcPr/>
                </a:tc>
                <a:tc>
                  <a:txBody>
                    <a:bodyPr/>
                    <a:lstStyle/>
                    <a:p>
                      <a:pPr>
                        <a:spcAft>
                          <a:spcPts val="1200"/>
                        </a:spcAft>
                      </a:pPr>
                      <a:r>
                        <a:rPr lang="en-US" sz="1600" b="1" dirty="0"/>
                        <a:t>Appropriate playing shoes</a:t>
                      </a:r>
                    </a:p>
                  </a:txBody>
                  <a:tcPr/>
                </a:tc>
                <a:tc>
                  <a:txBody>
                    <a:bodyPr/>
                    <a:lstStyle/>
                    <a:p>
                      <a:pPr>
                        <a:spcAft>
                          <a:spcPts val="1200"/>
                        </a:spcAft>
                      </a:pPr>
                      <a:r>
                        <a:rPr lang="en-US" sz="1600" b="1" dirty="0"/>
                        <a:t>Flip-flops, Crocs, etc.</a:t>
                      </a:r>
                    </a:p>
                  </a:txBody>
                  <a:tcPr/>
                </a:tc>
                <a:extLst>
                  <a:ext uri="{0D108BD9-81ED-4DB2-BD59-A6C34878D82A}">
                    <a16:rowId xmlns:a16="http://schemas.microsoft.com/office/drawing/2014/main" val="1777886710"/>
                  </a:ext>
                </a:extLst>
              </a:tr>
              <a:tr h="370840">
                <a:tc>
                  <a:txBody>
                    <a:bodyPr/>
                    <a:lstStyle/>
                    <a:p>
                      <a:pPr marL="0" algn="l" defTabSz="685800" rtl="0" eaLnBrk="1" latinLnBrk="0" hangingPunct="1"/>
                      <a:r>
                        <a:rPr lang="en-US" sz="1800" b="1" kern="1200" dirty="0">
                          <a:solidFill>
                            <a:schemeClr val="dk1"/>
                          </a:solidFill>
                          <a:latin typeface="+mn-lt"/>
                          <a:ea typeface="+mn-ea"/>
                          <a:cs typeface="+mn-cs"/>
                        </a:rPr>
                        <a:t>Head coverings/ hair control</a:t>
                      </a:r>
                    </a:p>
                  </a:txBody>
                  <a:tcPr/>
                </a:tc>
                <a:tc>
                  <a:txBody>
                    <a:bodyPr/>
                    <a:lstStyle/>
                    <a:p>
                      <a:pPr marL="114300" indent="-114300">
                        <a:spcAft>
                          <a:spcPts val="1200"/>
                        </a:spcAft>
                        <a:buFont typeface="Arial" panose="020B0604020202020204" pitchFamily="34" charset="0"/>
                        <a:buChar char="•"/>
                      </a:pPr>
                      <a:r>
                        <a:rPr lang="en-US" sz="1600" b="1" dirty="0"/>
                        <a:t>Soft headbands up to 3” wide</a:t>
                      </a:r>
                    </a:p>
                    <a:p>
                      <a:pPr marL="114300" indent="-114300">
                        <a:spcAft>
                          <a:spcPts val="1200"/>
                        </a:spcAft>
                        <a:buFont typeface="Arial" panose="020B0604020202020204" pitchFamily="34" charset="0"/>
                        <a:buChar char="•"/>
                      </a:pPr>
                      <a:r>
                        <a:rPr lang="en-US" sz="1600" b="1" dirty="0"/>
                        <a:t>Securely fastened hair control devices or adornments not posing a safety hazard</a:t>
                      </a:r>
                    </a:p>
                    <a:p>
                      <a:pPr marL="114300" indent="-114300">
                        <a:spcAft>
                          <a:spcPts val="1200"/>
                        </a:spcAft>
                        <a:buFont typeface="Arial" panose="020B0604020202020204" pitchFamily="34" charset="0"/>
                        <a:buChar char="•"/>
                      </a:pPr>
                      <a:r>
                        <a:rPr lang="en-US" sz="1600" b="1" dirty="0"/>
                        <a:t>Religious head coverings (if secured and non-abrasive)</a:t>
                      </a:r>
                    </a:p>
                  </a:txBody>
                  <a:tcPr/>
                </a:tc>
                <a:tc>
                  <a:txBody>
                    <a:bodyPr/>
                    <a:lstStyle/>
                    <a:p>
                      <a:pPr marL="114300" indent="-114300">
                        <a:spcAft>
                          <a:spcPts val="1200"/>
                        </a:spcAft>
                        <a:buFont typeface="Arial" panose="020B0604020202020204" pitchFamily="34" charset="0"/>
                        <a:buChar char="•"/>
                      </a:pPr>
                      <a:r>
                        <a:rPr lang="en-US" sz="1600" b="1" dirty="0"/>
                        <a:t>Head coverings for medical reasons (unless given an IHSA waiver)</a:t>
                      </a:r>
                    </a:p>
                    <a:p>
                      <a:pPr marL="114300" indent="-114300">
                        <a:spcAft>
                          <a:spcPts val="1200"/>
                        </a:spcAft>
                        <a:buFont typeface="Arial" panose="020B0604020202020204" pitchFamily="34" charset="0"/>
                        <a:buChar char="•"/>
                      </a:pPr>
                      <a:r>
                        <a:rPr lang="en-US" sz="1600" b="1" dirty="0"/>
                        <a:t>Other head coverings</a:t>
                      </a:r>
                    </a:p>
                    <a:p>
                      <a:pPr>
                        <a:spcAft>
                          <a:spcPts val="1200"/>
                        </a:spcAft>
                      </a:pPr>
                      <a:endParaRPr lang="en-US" sz="1600" b="1" dirty="0"/>
                    </a:p>
                  </a:txBody>
                  <a:tcPr/>
                </a:tc>
                <a:extLst>
                  <a:ext uri="{0D108BD9-81ED-4DB2-BD59-A6C34878D82A}">
                    <a16:rowId xmlns:a16="http://schemas.microsoft.com/office/drawing/2014/main" val="3348715283"/>
                  </a:ext>
                </a:extLst>
              </a:tr>
            </a:tbl>
          </a:graphicData>
        </a:graphic>
      </p:graphicFrame>
      <p:pic>
        <p:nvPicPr>
          <p:cNvPr id="9" name="Picture 8">
            <a:extLst>
              <a:ext uri="{FF2B5EF4-FFF2-40B4-BE49-F238E27FC236}">
                <a16:creationId xmlns:a16="http://schemas.microsoft.com/office/drawing/2014/main" id="{2C5B09A9-02A8-1695-0180-DBC02148F700}"/>
              </a:ext>
            </a:extLst>
          </p:cNvPr>
          <p:cNvPicPr>
            <a:picLocks noChangeAspect="1"/>
          </p:cNvPicPr>
          <p:nvPr/>
        </p:nvPicPr>
        <p:blipFill>
          <a:blip r:embed="rId2"/>
          <a:stretch>
            <a:fillRect/>
          </a:stretch>
        </p:blipFill>
        <p:spPr>
          <a:xfrm>
            <a:off x="269023" y="8149748"/>
            <a:ext cx="712802" cy="820105"/>
          </a:xfrm>
          <a:prstGeom prst="rect">
            <a:avLst/>
          </a:prstGeom>
        </p:spPr>
      </p:pic>
      <p:sp>
        <p:nvSpPr>
          <p:cNvPr id="10" name="TextBox 9">
            <a:extLst>
              <a:ext uri="{FF2B5EF4-FFF2-40B4-BE49-F238E27FC236}">
                <a16:creationId xmlns:a16="http://schemas.microsoft.com/office/drawing/2014/main" id="{64C086EA-646E-A414-726D-082A463C3CD8}"/>
              </a:ext>
            </a:extLst>
          </p:cNvPr>
          <p:cNvSpPr txBox="1"/>
          <p:nvPr/>
        </p:nvSpPr>
        <p:spPr>
          <a:xfrm>
            <a:off x="1002000" y="8375134"/>
            <a:ext cx="5727700" cy="369332"/>
          </a:xfrm>
          <a:prstGeom prst="rect">
            <a:avLst/>
          </a:prstGeom>
          <a:noFill/>
        </p:spPr>
        <p:txBody>
          <a:bodyPr wrap="square" rtlCol="0">
            <a:spAutoFit/>
          </a:bodyPr>
          <a:lstStyle/>
          <a:p>
            <a:r>
              <a:rPr lang="en-US" b="1" dirty="0"/>
              <a:t>Enforcement begins when referees arrive at the court</a:t>
            </a:r>
          </a:p>
        </p:txBody>
      </p:sp>
      <p:sp>
        <p:nvSpPr>
          <p:cNvPr id="5" name="TextBox 4">
            <a:extLst>
              <a:ext uri="{FF2B5EF4-FFF2-40B4-BE49-F238E27FC236}">
                <a16:creationId xmlns:a16="http://schemas.microsoft.com/office/drawing/2014/main" id="{07EA48F0-DB21-9B96-1836-1E62816F3D63}"/>
              </a:ext>
            </a:extLst>
          </p:cNvPr>
          <p:cNvSpPr txBox="1"/>
          <p:nvPr/>
        </p:nvSpPr>
        <p:spPr>
          <a:xfrm>
            <a:off x="1001999" y="7538393"/>
            <a:ext cx="5499101" cy="369332"/>
          </a:xfrm>
          <a:prstGeom prst="rect">
            <a:avLst/>
          </a:prstGeom>
          <a:noFill/>
        </p:spPr>
        <p:txBody>
          <a:bodyPr wrap="square" rtlCol="0">
            <a:spAutoFit/>
          </a:bodyPr>
          <a:lstStyle/>
          <a:p>
            <a:r>
              <a:rPr lang="en-US" b="1" dirty="0"/>
              <a:t>Applies to any student in a playable area</a:t>
            </a:r>
          </a:p>
        </p:txBody>
      </p:sp>
      <p:pic>
        <p:nvPicPr>
          <p:cNvPr id="8" name="Picture 7">
            <a:extLst>
              <a:ext uri="{FF2B5EF4-FFF2-40B4-BE49-F238E27FC236}">
                <a16:creationId xmlns:a16="http://schemas.microsoft.com/office/drawing/2014/main" id="{E5FBCC77-49B9-475B-75EB-3B617C42FA16}"/>
              </a:ext>
            </a:extLst>
          </p:cNvPr>
          <p:cNvPicPr>
            <a:picLocks noChangeAspect="1"/>
          </p:cNvPicPr>
          <p:nvPr/>
        </p:nvPicPr>
        <p:blipFill>
          <a:blip r:embed="rId3"/>
          <a:stretch>
            <a:fillRect/>
          </a:stretch>
        </p:blipFill>
        <p:spPr>
          <a:xfrm>
            <a:off x="215900" y="7337345"/>
            <a:ext cx="819048" cy="771429"/>
          </a:xfrm>
          <a:prstGeom prst="rect">
            <a:avLst/>
          </a:prstGeom>
        </p:spPr>
      </p:pic>
    </p:spTree>
    <p:extLst>
      <p:ext uri="{BB962C8B-B14F-4D97-AF65-F5344CB8AC3E}">
        <p14:creationId xmlns:p14="http://schemas.microsoft.com/office/powerpoint/2010/main" val="92771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5F0F73-87E4-3D4E-9C9E-9904D9033BCB}"/>
              </a:ext>
            </a:extLst>
          </p:cNvPr>
          <p:cNvSpPr txBox="1"/>
          <p:nvPr/>
        </p:nvSpPr>
        <p:spPr>
          <a:xfrm>
            <a:off x="1613539" y="0"/>
            <a:ext cx="3630930" cy="400110"/>
          </a:xfrm>
          <a:prstGeom prst="rect">
            <a:avLst/>
          </a:prstGeom>
          <a:noFill/>
        </p:spPr>
        <p:txBody>
          <a:bodyPr wrap="none" rtlCol="0">
            <a:spAutoFit/>
          </a:bodyPr>
          <a:lstStyle/>
          <a:p>
            <a:pPr algn="ctr"/>
            <a:r>
              <a:rPr lang="en-US" sz="2000" b="1" dirty="0"/>
              <a:t>Bench Personnel Restrictions</a:t>
            </a:r>
          </a:p>
        </p:txBody>
      </p:sp>
      <p:graphicFrame>
        <p:nvGraphicFramePr>
          <p:cNvPr id="8" name="Table 7">
            <a:extLst>
              <a:ext uri="{FF2B5EF4-FFF2-40B4-BE49-F238E27FC236}">
                <a16:creationId xmlns:a16="http://schemas.microsoft.com/office/drawing/2014/main" id="{11ED2606-8E0F-ACFD-4AC1-4D9F483A302F}"/>
              </a:ext>
            </a:extLst>
          </p:cNvPr>
          <p:cNvGraphicFramePr>
            <a:graphicFrameLocks noGrp="1"/>
          </p:cNvGraphicFramePr>
          <p:nvPr>
            <p:extLst>
              <p:ext uri="{D42A27DB-BD31-4B8C-83A1-F6EECF244321}">
                <p14:modId xmlns:p14="http://schemas.microsoft.com/office/powerpoint/2010/main" val="1448931516"/>
              </p:ext>
            </p:extLst>
          </p:nvPr>
        </p:nvGraphicFramePr>
        <p:xfrm>
          <a:off x="171450" y="400110"/>
          <a:ext cx="6515100" cy="8718960"/>
        </p:xfrm>
        <a:graphic>
          <a:graphicData uri="http://schemas.openxmlformats.org/drawingml/2006/table">
            <a:tbl>
              <a:tblPr firstRow="1" bandRow="1">
                <a:tableStyleId>{5C22544A-7EE6-4342-B048-85BDC9FD1C3A}</a:tableStyleId>
              </a:tblPr>
              <a:tblGrid>
                <a:gridCol w="1358900">
                  <a:extLst>
                    <a:ext uri="{9D8B030D-6E8A-4147-A177-3AD203B41FA5}">
                      <a16:colId xmlns:a16="http://schemas.microsoft.com/office/drawing/2014/main" val="14319251"/>
                    </a:ext>
                  </a:extLst>
                </a:gridCol>
                <a:gridCol w="2527300">
                  <a:extLst>
                    <a:ext uri="{9D8B030D-6E8A-4147-A177-3AD203B41FA5}">
                      <a16:colId xmlns:a16="http://schemas.microsoft.com/office/drawing/2014/main" val="3856983328"/>
                    </a:ext>
                  </a:extLst>
                </a:gridCol>
                <a:gridCol w="2628900">
                  <a:extLst>
                    <a:ext uri="{9D8B030D-6E8A-4147-A177-3AD203B41FA5}">
                      <a16:colId xmlns:a16="http://schemas.microsoft.com/office/drawing/2014/main" val="2979534657"/>
                    </a:ext>
                  </a:extLst>
                </a:gridCol>
              </a:tblGrid>
              <a:tr h="357672">
                <a:tc gridSpan="3">
                  <a:txBody>
                    <a:bodyPr/>
                    <a:lstStyle/>
                    <a:p>
                      <a:pPr algn="ctr"/>
                      <a:r>
                        <a:rPr lang="en-US" sz="1600" dirty="0"/>
                        <a:t>COACHES</a:t>
                      </a:r>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569069615"/>
                  </a:ext>
                </a:extLst>
              </a:tr>
              <a:tr h="357672">
                <a:tc>
                  <a:txBody>
                    <a:bodyPr/>
                    <a:lstStyle/>
                    <a:p>
                      <a:pPr algn="ctr"/>
                      <a:r>
                        <a:rPr lang="en-US" sz="1600" b="1" dirty="0"/>
                        <a:t>Situation</a:t>
                      </a:r>
                    </a:p>
                  </a:txBody>
                  <a:tcPr>
                    <a:solidFill>
                      <a:schemeClr val="accent4">
                        <a:lumMod val="60000"/>
                        <a:lumOff val="40000"/>
                      </a:schemeClr>
                    </a:solidFill>
                  </a:tcPr>
                </a:tc>
                <a:tc>
                  <a:txBody>
                    <a:bodyPr/>
                    <a:lstStyle/>
                    <a:p>
                      <a:pPr algn="ctr"/>
                      <a:r>
                        <a:rPr lang="en-US" sz="1600" b="1" dirty="0"/>
                        <a:t>Head Coach</a:t>
                      </a:r>
                    </a:p>
                  </a:txBody>
                  <a:tcPr>
                    <a:solidFill>
                      <a:schemeClr val="accent6">
                        <a:lumMod val="60000"/>
                        <a:lumOff val="40000"/>
                      </a:schemeClr>
                    </a:solidFill>
                  </a:tcPr>
                </a:tc>
                <a:tc>
                  <a:txBody>
                    <a:bodyPr/>
                    <a:lstStyle/>
                    <a:p>
                      <a:pPr algn="ctr"/>
                      <a:r>
                        <a:rPr lang="en-US" sz="1600" b="1" dirty="0"/>
                        <a:t>Assistant Coaches</a:t>
                      </a:r>
                    </a:p>
                  </a:txBody>
                  <a:tcPr>
                    <a:solidFill>
                      <a:schemeClr val="accent2">
                        <a:lumMod val="60000"/>
                        <a:lumOff val="40000"/>
                      </a:schemeClr>
                    </a:solidFill>
                  </a:tcPr>
                </a:tc>
                <a:extLst>
                  <a:ext uri="{0D108BD9-81ED-4DB2-BD59-A6C34878D82A}">
                    <a16:rowId xmlns:a16="http://schemas.microsoft.com/office/drawing/2014/main" val="2595528081"/>
                  </a:ext>
                </a:extLst>
              </a:tr>
              <a:tr h="3175470">
                <a:tc>
                  <a:txBody>
                    <a:bodyPr/>
                    <a:lstStyle/>
                    <a:p>
                      <a:r>
                        <a:rPr lang="en-US" sz="1800" b="1" dirty="0"/>
                        <a:t>Dead Ball</a:t>
                      </a:r>
                    </a:p>
                  </a:txBody>
                  <a:tcPr/>
                </a:tc>
                <a:tc>
                  <a:txBody>
                    <a:bodyPr/>
                    <a:lstStyle/>
                    <a:p>
                      <a:pPr marL="114300" indent="-114300">
                        <a:spcAft>
                          <a:spcPts val="1200"/>
                        </a:spcAft>
                        <a:buFont typeface="Arial" panose="020B0604020202020204" pitchFamily="34" charset="0"/>
                        <a:buChar char="•"/>
                      </a:pPr>
                      <a:r>
                        <a:rPr lang="en-US" sz="1600" b="1" dirty="0"/>
                        <a:t>May go up to but not beyond the sideline (or its extension)</a:t>
                      </a:r>
                    </a:p>
                    <a:p>
                      <a:pPr marL="114300" indent="-114300">
                        <a:spcAft>
                          <a:spcPts val="1200"/>
                        </a:spcAft>
                        <a:buFont typeface="Arial" panose="020B0604020202020204" pitchFamily="34" charset="0"/>
                        <a:buChar char="•"/>
                      </a:pPr>
                      <a:r>
                        <a:rPr lang="en-US" sz="1600" b="1" dirty="0"/>
                        <a:t>May not enter the substitution zone</a:t>
                      </a:r>
                    </a:p>
                    <a:p>
                      <a:pPr marL="114300" indent="-114300">
                        <a:spcAft>
                          <a:spcPts val="1200"/>
                        </a:spcAft>
                        <a:buFont typeface="Arial" panose="020B0604020202020204" pitchFamily="34" charset="0"/>
                        <a:buChar char="•"/>
                      </a:pPr>
                      <a:r>
                        <a:rPr lang="en-US" sz="1600" b="1" dirty="0"/>
                        <a:t>May stand beyond the extension of the end line</a:t>
                      </a:r>
                    </a:p>
                  </a:txBody>
                  <a:tcPr/>
                </a:tc>
                <a:tc>
                  <a:txBody>
                    <a:bodyPr/>
                    <a:lstStyle/>
                    <a:p>
                      <a:pPr marL="114300" indent="-114300">
                        <a:spcAft>
                          <a:spcPts val="1200"/>
                        </a:spcAft>
                        <a:buFont typeface="Arial" panose="020B0604020202020204" pitchFamily="34" charset="0"/>
                        <a:buChar char="•"/>
                      </a:pPr>
                      <a:r>
                        <a:rPr lang="en-US" sz="1600" b="1" dirty="0"/>
                        <a:t>Only one assistant coach may stand at a time</a:t>
                      </a:r>
                    </a:p>
                    <a:p>
                      <a:pPr marL="114300" indent="-114300">
                        <a:spcAft>
                          <a:spcPts val="1200"/>
                        </a:spcAft>
                        <a:buFont typeface="Arial" panose="020B0604020202020204" pitchFamily="34" charset="0"/>
                        <a:buChar char="•"/>
                      </a:pPr>
                      <a:r>
                        <a:rPr lang="en-US" sz="1600" b="1" dirty="0"/>
                        <a:t>Different coaches may stand at different times</a:t>
                      </a:r>
                    </a:p>
                    <a:p>
                      <a:pPr marL="114300" indent="-114300">
                        <a:spcAft>
                          <a:spcPts val="1200"/>
                        </a:spcAft>
                        <a:buFont typeface="Arial" panose="020B0604020202020204" pitchFamily="34" charset="0"/>
                        <a:buChar char="•"/>
                      </a:pPr>
                      <a:r>
                        <a:rPr lang="en-US" sz="1600" b="1" dirty="0"/>
                        <a:t>Position limits are the same as for head coaches</a:t>
                      </a:r>
                    </a:p>
                    <a:p>
                      <a:pPr marL="114300" indent="-114300">
                        <a:spcAft>
                          <a:spcPts val="1200"/>
                        </a:spcAft>
                        <a:buFont typeface="Arial" panose="020B0604020202020204" pitchFamily="34" charset="0"/>
                        <a:buChar char="•"/>
                      </a:pPr>
                      <a:r>
                        <a:rPr lang="en-US" sz="1600" b="1" dirty="0"/>
                        <a:t>All allowed to stand to react to team’s great play, subs, and injuries</a:t>
                      </a:r>
                    </a:p>
                  </a:txBody>
                  <a:tcPr/>
                </a:tc>
                <a:extLst>
                  <a:ext uri="{0D108BD9-81ED-4DB2-BD59-A6C34878D82A}">
                    <a16:rowId xmlns:a16="http://schemas.microsoft.com/office/drawing/2014/main" val="4135834364"/>
                  </a:ext>
                </a:extLst>
              </a:tr>
              <a:tr h="1902066">
                <a:tc>
                  <a:txBody>
                    <a:bodyPr/>
                    <a:lstStyle/>
                    <a:p>
                      <a:pPr marL="0" algn="l" defTabSz="685800" rtl="0" eaLnBrk="1" latinLnBrk="0" hangingPunct="1"/>
                      <a:r>
                        <a:rPr lang="en-US" sz="1800" b="1" kern="1200" dirty="0">
                          <a:solidFill>
                            <a:schemeClr val="dk1"/>
                          </a:solidFill>
                          <a:latin typeface="+mn-lt"/>
                          <a:ea typeface="+mn-ea"/>
                          <a:cs typeface="+mn-cs"/>
                        </a:rPr>
                        <a:t>During play</a:t>
                      </a:r>
                    </a:p>
                  </a:txBody>
                  <a:tcPr/>
                </a:tc>
                <a:tc>
                  <a:txBody>
                    <a:bodyPr/>
                    <a:lstStyle/>
                    <a:p>
                      <a:pPr marL="114300" indent="-114300">
                        <a:spcAft>
                          <a:spcPts val="1200"/>
                        </a:spcAft>
                        <a:buFont typeface="Arial" panose="020B0604020202020204" pitchFamily="34" charset="0"/>
                        <a:buChar char="•"/>
                      </a:pPr>
                      <a:r>
                        <a:rPr lang="en-US" sz="1600" b="1" dirty="0"/>
                        <a:t>May be no closer than 6’  from the sideline (or its extension)</a:t>
                      </a:r>
                    </a:p>
                    <a:p>
                      <a:pPr marL="114300" indent="-114300">
                        <a:spcAft>
                          <a:spcPts val="1200"/>
                        </a:spcAft>
                        <a:buFont typeface="Arial" panose="020B0604020202020204" pitchFamily="34" charset="0"/>
                        <a:buChar char="•"/>
                      </a:pPr>
                      <a:r>
                        <a:rPr lang="en-US" sz="1600" b="1" dirty="0"/>
                        <a:t>May not enter sub zone</a:t>
                      </a:r>
                    </a:p>
                    <a:p>
                      <a:pPr marL="114300" indent="-114300">
                        <a:spcAft>
                          <a:spcPts val="1200"/>
                        </a:spcAft>
                        <a:buFont typeface="Arial" panose="020B0604020202020204" pitchFamily="34" charset="0"/>
                        <a:buChar char="•"/>
                      </a:pPr>
                      <a:r>
                        <a:rPr lang="en-US" sz="1600" b="1" dirty="0"/>
                        <a:t>May stand beyond the extension of end line</a:t>
                      </a:r>
                    </a:p>
                  </a:txBody>
                  <a:tcPr/>
                </a:tc>
                <a:tc>
                  <a:txBody>
                    <a:bodyPr/>
                    <a:lstStyle/>
                    <a:p>
                      <a:pPr marL="114300" indent="-114300">
                        <a:spcAft>
                          <a:spcPts val="1200"/>
                        </a:spcAft>
                        <a:buFont typeface="Arial" panose="020B0604020202020204" pitchFamily="34" charset="0"/>
                        <a:buChar char="•"/>
                      </a:pPr>
                      <a:r>
                        <a:rPr lang="en-US" sz="1600" b="1" dirty="0"/>
                        <a:t>Must be seated</a:t>
                      </a:r>
                    </a:p>
                  </a:txBody>
                  <a:tcPr/>
                </a:tc>
                <a:extLst>
                  <a:ext uri="{0D108BD9-81ED-4DB2-BD59-A6C34878D82A}">
                    <a16:rowId xmlns:a16="http://schemas.microsoft.com/office/drawing/2014/main" val="1750018365"/>
                  </a:ext>
                </a:extLst>
              </a:tr>
              <a:tr h="2786025">
                <a:tc>
                  <a:txBody>
                    <a:bodyPr/>
                    <a:lstStyle/>
                    <a:p>
                      <a:pPr marL="0" algn="l" defTabSz="685800" rtl="0" eaLnBrk="1" latinLnBrk="0" hangingPunct="1"/>
                      <a:r>
                        <a:rPr lang="en-US" sz="1800" b="1" kern="1200" dirty="0">
                          <a:solidFill>
                            <a:schemeClr val="dk1"/>
                          </a:solidFill>
                          <a:latin typeface="+mn-lt"/>
                          <a:ea typeface="+mn-ea"/>
                          <a:cs typeface="+mn-cs"/>
                        </a:rPr>
                        <a:t>Addressing referees and other officials</a:t>
                      </a:r>
                    </a:p>
                  </a:txBody>
                  <a:tcPr/>
                </a:tc>
                <a:tc>
                  <a:txBody>
                    <a:bodyPr/>
                    <a:lstStyle/>
                    <a:p>
                      <a:pPr marL="114300" indent="-114300">
                        <a:spcAft>
                          <a:spcPts val="1200"/>
                        </a:spcAft>
                        <a:buFont typeface="Arial" panose="020B0604020202020204" pitchFamily="34" charset="0"/>
                        <a:buChar char="•"/>
                      </a:pPr>
                      <a:r>
                        <a:rPr lang="en-US" sz="1600" b="1" dirty="0"/>
                        <a:t>May interact with R2 in a sportsmanlike manner during dead balls</a:t>
                      </a:r>
                    </a:p>
                    <a:p>
                      <a:pPr marL="114300" indent="-114300">
                        <a:spcAft>
                          <a:spcPts val="1200"/>
                        </a:spcAft>
                        <a:buFont typeface="Arial" panose="020B0604020202020204" pitchFamily="34" charset="0"/>
                        <a:buChar char="•"/>
                      </a:pPr>
                      <a:r>
                        <a:rPr lang="en-US" sz="1600" b="1" dirty="0"/>
                        <a:t>May only interact with R1 after requesting a time-out to review a non-judgment decision</a:t>
                      </a:r>
                    </a:p>
                    <a:p>
                      <a:pPr marL="114300" indent="-114300">
                        <a:spcAft>
                          <a:spcPts val="1200"/>
                        </a:spcAft>
                        <a:buFont typeface="Arial" panose="020B0604020202020204" pitchFamily="34" charset="0"/>
                        <a:buChar char="•"/>
                      </a:pPr>
                      <a:r>
                        <a:rPr lang="en-US" sz="1600" b="1" dirty="0"/>
                        <a:t>May not interact with support staff at officials’ table</a:t>
                      </a:r>
                    </a:p>
                  </a:txBody>
                  <a:tcPr/>
                </a:tc>
                <a:tc>
                  <a:txBody>
                    <a:bodyPr/>
                    <a:lstStyle/>
                    <a:p>
                      <a:pPr marL="114300" indent="-114300">
                        <a:spcAft>
                          <a:spcPts val="1200"/>
                        </a:spcAft>
                        <a:buFont typeface="Arial" panose="020B0604020202020204" pitchFamily="34" charset="0"/>
                        <a:buChar char="•"/>
                      </a:pPr>
                      <a:r>
                        <a:rPr lang="en-US" sz="1600" b="1" dirty="0"/>
                        <a:t>Only interaction with floor/bench officials is with R2 to verify things such as:</a:t>
                      </a:r>
                    </a:p>
                    <a:p>
                      <a:pPr marL="228600" lvl="1" indent="-114300">
                        <a:spcAft>
                          <a:spcPts val="0"/>
                        </a:spcAft>
                        <a:buFont typeface="Arial" panose="020B0604020202020204" pitchFamily="34" charset="0"/>
                        <a:buChar char="•"/>
                      </a:pPr>
                      <a:r>
                        <a:rPr lang="en-US" sz="1600" b="1" dirty="0"/>
                        <a:t>Score accuracy</a:t>
                      </a:r>
                    </a:p>
                    <a:p>
                      <a:pPr marL="228600" lvl="1" indent="-114300">
                        <a:spcAft>
                          <a:spcPts val="0"/>
                        </a:spcAft>
                        <a:buFont typeface="Arial" panose="020B0604020202020204" pitchFamily="34" charset="0"/>
                        <a:buChar char="•"/>
                      </a:pPr>
                      <a:r>
                        <a:rPr lang="en-US" sz="1600" b="1" dirty="0"/>
                        <a:t>Number of timeouts or subs for coach’s team</a:t>
                      </a:r>
                    </a:p>
                    <a:p>
                      <a:pPr marL="228600" lvl="1" indent="-114300">
                        <a:spcAft>
                          <a:spcPts val="0"/>
                        </a:spcAft>
                        <a:buFont typeface="Arial" panose="020B0604020202020204" pitchFamily="34" charset="0"/>
                        <a:buChar char="•"/>
                      </a:pPr>
                      <a:r>
                        <a:rPr lang="en-US" sz="1600" b="1" dirty="0"/>
                        <a:t>Their team’s serving order</a:t>
                      </a:r>
                    </a:p>
                    <a:p>
                      <a:pPr marL="228600" lvl="1" indent="-114300">
                        <a:spcAft>
                          <a:spcPts val="0"/>
                        </a:spcAft>
                        <a:buFont typeface="Arial" panose="020B0604020202020204" pitchFamily="34" charset="0"/>
                        <a:buChar char="•"/>
                      </a:pPr>
                      <a:r>
                        <a:rPr lang="en-US" sz="1600" b="1" dirty="0"/>
                        <a:t>Correct server for opponents</a:t>
                      </a:r>
                    </a:p>
                  </a:txBody>
                  <a:tcPr/>
                </a:tc>
                <a:extLst>
                  <a:ext uri="{0D108BD9-81ED-4DB2-BD59-A6C34878D82A}">
                    <a16:rowId xmlns:a16="http://schemas.microsoft.com/office/drawing/2014/main" val="1777886710"/>
                  </a:ext>
                </a:extLst>
              </a:tr>
            </a:tbl>
          </a:graphicData>
        </a:graphic>
      </p:graphicFrame>
    </p:spTree>
    <p:extLst>
      <p:ext uri="{BB962C8B-B14F-4D97-AF65-F5344CB8AC3E}">
        <p14:creationId xmlns:p14="http://schemas.microsoft.com/office/powerpoint/2010/main" val="376662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5F0F73-87E4-3D4E-9C9E-9904D9033BCB}"/>
              </a:ext>
            </a:extLst>
          </p:cNvPr>
          <p:cNvSpPr txBox="1"/>
          <p:nvPr/>
        </p:nvSpPr>
        <p:spPr>
          <a:xfrm>
            <a:off x="2233357" y="0"/>
            <a:ext cx="2391297" cy="400110"/>
          </a:xfrm>
          <a:prstGeom prst="rect">
            <a:avLst/>
          </a:prstGeom>
          <a:noFill/>
        </p:spPr>
        <p:txBody>
          <a:bodyPr wrap="none" rtlCol="0">
            <a:spAutoFit/>
          </a:bodyPr>
          <a:lstStyle/>
          <a:p>
            <a:pPr algn="ctr"/>
            <a:r>
              <a:rPr lang="en-US" sz="2000" b="1" dirty="0"/>
              <a:t>Player Restrictions</a:t>
            </a:r>
          </a:p>
        </p:txBody>
      </p:sp>
      <p:graphicFrame>
        <p:nvGraphicFramePr>
          <p:cNvPr id="8" name="Table 7">
            <a:extLst>
              <a:ext uri="{FF2B5EF4-FFF2-40B4-BE49-F238E27FC236}">
                <a16:creationId xmlns:a16="http://schemas.microsoft.com/office/drawing/2014/main" id="{11ED2606-8E0F-ACFD-4AC1-4D9F483A302F}"/>
              </a:ext>
            </a:extLst>
          </p:cNvPr>
          <p:cNvGraphicFramePr>
            <a:graphicFrameLocks noGrp="1"/>
          </p:cNvGraphicFramePr>
          <p:nvPr>
            <p:extLst>
              <p:ext uri="{D42A27DB-BD31-4B8C-83A1-F6EECF244321}">
                <p14:modId xmlns:p14="http://schemas.microsoft.com/office/powerpoint/2010/main" val="1056514131"/>
              </p:ext>
            </p:extLst>
          </p:nvPr>
        </p:nvGraphicFramePr>
        <p:xfrm>
          <a:off x="114300" y="482601"/>
          <a:ext cx="6705600" cy="8607507"/>
        </p:xfrm>
        <a:graphic>
          <a:graphicData uri="http://schemas.openxmlformats.org/drawingml/2006/table">
            <a:tbl>
              <a:tblPr firstRow="1" bandRow="1">
                <a:tableStyleId>{5C22544A-7EE6-4342-B048-85BDC9FD1C3A}</a:tableStyleId>
              </a:tblPr>
              <a:tblGrid>
                <a:gridCol w="1836975">
                  <a:extLst>
                    <a:ext uri="{9D8B030D-6E8A-4147-A177-3AD203B41FA5}">
                      <a16:colId xmlns:a16="http://schemas.microsoft.com/office/drawing/2014/main" val="14319251"/>
                    </a:ext>
                  </a:extLst>
                </a:gridCol>
                <a:gridCol w="4868625">
                  <a:extLst>
                    <a:ext uri="{9D8B030D-6E8A-4147-A177-3AD203B41FA5}">
                      <a16:colId xmlns:a16="http://schemas.microsoft.com/office/drawing/2014/main" val="2979534657"/>
                    </a:ext>
                  </a:extLst>
                </a:gridCol>
              </a:tblGrid>
              <a:tr h="358951">
                <a:tc gridSpan="2">
                  <a:txBody>
                    <a:bodyPr/>
                    <a:lstStyle/>
                    <a:p>
                      <a:pPr algn="ctr"/>
                      <a:r>
                        <a:rPr lang="en-US" sz="1600" b="1" dirty="0"/>
                        <a:t>PLAYERS</a:t>
                      </a:r>
                    </a:p>
                  </a:txBody>
                  <a:tcPr marL="45720" marR="45720"/>
                </a:tc>
                <a:tc hMerge="1">
                  <a:txBody>
                    <a:bodyPr/>
                    <a:lstStyle/>
                    <a:p>
                      <a:pPr algn="ctr"/>
                      <a:endParaRPr lang="en-US" dirty="0"/>
                    </a:p>
                  </a:txBody>
                  <a:tcPr/>
                </a:tc>
                <a:extLst>
                  <a:ext uri="{0D108BD9-81ED-4DB2-BD59-A6C34878D82A}">
                    <a16:rowId xmlns:a16="http://schemas.microsoft.com/office/drawing/2014/main" val="1569069615"/>
                  </a:ext>
                </a:extLst>
              </a:tr>
              <a:tr h="358951">
                <a:tc>
                  <a:txBody>
                    <a:bodyPr/>
                    <a:lstStyle/>
                    <a:p>
                      <a:pPr algn="ctr"/>
                      <a:r>
                        <a:rPr lang="en-US" sz="1600" b="1" dirty="0"/>
                        <a:t>Situation</a:t>
                      </a:r>
                    </a:p>
                  </a:txBody>
                  <a:tcPr marL="45720" marR="45720">
                    <a:solidFill>
                      <a:schemeClr val="accent4">
                        <a:lumMod val="60000"/>
                        <a:lumOff val="40000"/>
                      </a:schemeClr>
                    </a:solidFill>
                  </a:tcPr>
                </a:tc>
                <a:tc>
                  <a:txBody>
                    <a:bodyPr/>
                    <a:lstStyle/>
                    <a:p>
                      <a:pPr algn="ctr"/>
                      <a:r>
                        <a:rPr lang="en-US" sz="1600" b="1" dirty="0"/>
                        <a:t>Substitutes, Managers, etc.</a:t>
                      </a:r>
                    </a:p>
                  </a:txBody>
                  <a:tcPr>
                    <a:solidFill>
                      <a:schemeClr val="accent2">
                        <a:lumMod val="60000"/>
                        <a:lumOff val="40000"/>
                      </a:schemeClr>
                    </a:solidFill>
                  </a:tcPr>
                </a:tc>
                <a:extLst>
                  <a:ext uri="{0D108BD9-81ED-4DB2-BD59-A6C34878D82A}">
                    <a16:rowId xmlns:a16="http://schemas.microsoft.com/office/drawing/2014/main" val="2595528081"/>
                  </a:ext>
                </a:extLst>
              </a:tr>
              <a:tr h="2144120">
                <a:tc>
                  <a:txBody>
                    <a:bodyPr/>
                    <a:lstStyle/>
                    <a:p>
                      <a:r>
                        <a:rPr lang="en-US" sz="1800" b="1" dirty="0"/>
                        <a:t>Dead Ball</a:t>
                      </a:r>
                    </a:p>
                  </a:txBody>
                  <a:tcPr marL="45720" marR="45720"/>
                </a:tc>
                <a:tc>
                  <a:txBody>
                    <a:bodyPr/>
                    <a:lstStyle/>
                    <a:p>
                      <a:pPr marL="114300" indent="-114300">
                        <a:spcAft>
                          <a:spcPts val="1200"/>
                        </a:spcAft>
                        <a:buFont typeface="Arial" panose="020B0604020202020204" pitchFamily="34" charset="0"/>
                        <a:buChar char="•"/>
                      </a:pPr>
                      <a:r>
                        <a:rPr lang="en-US" sz="1600" b="1" dirty="0"/>
                        <a:t>May only stand to </a:t>
                      </a:r>
                    </a:p>
                    <a:p>
                      <a:pPr marL="342900" lvl="1" indent="-114300">
                        <a:spcAft>
                          <a:spcPts val="600"/>
                        </a:spcAft>
                        <a:buFont typeface="Arial" panose="020B0604020202020204" pitchFamily="34" charset="0"/>
                        <a:buChar char="•"/>
                      </a:pPr>
                      <a:r>
                        <a:rPr lang="en-US" sz="1600" b="1" dirty="0"/>
                        <a:t>React to their team’s great play</a:t>
                      </a:r>
                    </a:p>
                    <a:p>
                      <a:pPr marL="342900" lvl="1" indent="-114300">
                        <a:spcAft>
                          <a:spcPts val="600"/>
                        </a:spcAft>
                        <a:buFont typeface="Arial" panose="020B0604020202020204" pitchFamily="34" charset="0"/>
                        <a:buChar char="•"/>
                      </a:pPr>
                      <a:r>
                        <a:rPr lang="en-US" sz="1600" b="1" dirty="0"/>
                        <a:t>Greet a replaced or substituted player</a:t>
                      </a:r>
                    </a:p>
                    <a:p>
                      <a:pPr marL="342900" lvl="1" indent="-114300">
                        <a:spcAft>
                          <a:spcPts val="600"/>
                        </a:spcAft>
                        <a:buFont typeface="Arial" panose="020B0604020202020204" pitchFamily="34" charset="0"/>
                        <a:buChar char="•"/>
                      </a:pPr>
                      <a:r>
                        <a:rPr lang="en-US" sz="1600" b="1" dirty="0"/>
                        <a:t>Briefly get water</a:t>
                      </a:r>
                    </a:p>
                    <a:p>
                      <a:pPr marL="342900" lvl="1" indent="-114300">
                        <a:spcAft>
                          <a:spcPts val="600"/>
                        </a:spcAft>
                        <a:buFont typeface="Arial" panose="020B0604020202020204" pitchFamily="34" charset="0"/>
                        <a:buChar char="•"/>
                      </a:pPr>
                      <a:r>
                        <a:rPr lang="en-US" sz="1600" b="1" dirty="0"/>
                        <a:t>Go to a non-playable area to warm up prior to entering the match.  A player may not just stand and watch play.</a:t>
                      </a:r>
                    </a:p>
                  </a:txBody>
                  <a:tcPr/>
                </a:tc>
                <a:extLst>
                  <a:ext uri="{0D108BD9-81ED-4DB2-BD59-A6C34878D82A}">
                    <a16:rowId xmlns:a16="http://schemas.microsoft.com/office/drawing/2014/main" val="4135834364"/>
                  </a:ext>
                </a:extLst>
              </a:tr>
              <a:tr h="1979187">
                <a:tc>
                  <a:txBody>
                    <a:bodyPr/>
                    <a:lstStyle/>
                    <a:p>
                      <a:pPr marL="0" algn="l" defTabSz="685800" rtl="0" eaLnBrk="1" latinLnBrk="0" hangingPunct="1"/>
                      <a:r>
                        <a:rPr lang="en-US" sz="1800" b="1" kern="1200" dirty="0">
                          <a:solidFill>
                            <a:schemeClr val="dk1"/>
                          </a:solidFill>
                          <a:latin typeface="+mn-lt"/>
                          <a:ea typeface="+mn-ea"/>
                          <a:cs typeface="+mn-cs"/>
                        </a:rPr>
                        <a:t>Reacting to team’s great play</a:t>
                      </a:r>
                    </a:p>
                  </a:txBody>
                  <a:tcPr marL="45720" marR="45720"/>
                </a:tc>
                <a:tc>
                  <a:txBody>
                    <a:bodyPr/>
                    <a:lstStyle/>
                    <a:p>
                      <a:pPr marL="114300" indent="-114300">
                        <a:spcAft>
                          <a:spcPts val="1200"/>
                        </a:spcAft>
                        <a:buFont typeface="Arial" panose="020B0604020202020204" pitchFamily="34" charset="0"/>
                        <a:buChar char="•"/>
                      </a:pPr>
                      <a:r>
                        <a:rPr lang="en-US" sz="1600" b="1" dirty="0"/>
                        <a:t>May move towards the court but must stay closer to the bench than the court</a:t>
                      </a:r>
                    </a:p>
                    <a:p>
                      <a:pPr marL="114300" indent="-114300">
                        <a:spcAft>
                          <a:spcPts val="1200"/>
                        </a:spcAft>
                        <a:buFont typeface="Arial" panose="020B0604020202020204" pitchFamily="34" charset="0"/>
                        <a:buChar char="•"/>
                      </a:pPr>
                      <a:r>
                        <a:rPr lang="en-US" sz="1600" b="1" dirty="0"/>
                        <a:t>May not enter the substitution zone</a:t>
                      </a:r>
                    </a:p>
                    <a:p>
                      <a:pPr marL="114300" indent="-114300">
                        <a:spcAft>
                          <a:spcPts val="1200"/>
                        </a:spcAft>
                        <a:buFont typeface="Arial" panose="020B0604020202020204" pitchFamily="34" charset="0"/>
                        <a:buChar char="•"/>
                      </a:pPr>
                      <a:r>
                        <a:rPr lang="en-US" sz="1600" b="1" dirty="0"/>
                        <a:t>May be beyond the extension of the end line</a:t>
                      </a:r>
                    </a:p>
                    <a:p>
                      <a:pPr marL="114300" indent="-114300">
                        <a:spcAft>
                          <a:spcPts val="1200"/>
                        </a:spcAft>
                        <a:buFont typeface="Arial" panose="020B0604020202020204" pitchFamily="34" charset="0"/>
                        <a:buChar char="•"/>
                      </a:pPr>
                      <a:r>
                        <a:rPr lang="en-US" sz="1600" b="1" dirty="0"/>
                        <a:t>No unsporting or aggressive (e.g., bow and arrow) cheers or actions directed towards the opposition</a:t>
                      </a:r>
                    </a:p>
                  </a:txBody>
                  <a:tcPr/>
                </a:tc>
                <a:extLst>
                  <a:ext uri="{0D108BD9-81ED-4DB2-BD59-A6C34878D82A}">
                    <a16:rowId xmlns:a16="http://schemas.microsoft.com/office/drawing/2014/main" val="1750018365"/>
                  </a:ext>
                </a:extLst>
              </a:tr>
              <a:tr h="329865">
                <a:tc>
                  <a:txBody>
                    <a:bodyPr/>
                    <a:lstStyle/>
                    <a:p>
                      <a:pPr algn="ctr"/>
                      <a:r>
                        <a:rPr lang="en-US" sz="1600" b="1" dirty="0"/>
                        <a:t>Situation</a:t>
                      </a:r>
                    </a:p>
                  </a:txBody>
                  <a:tcPr marL="45720" marR="45720">
                    <a:solidFill>
                      <a:schemeClr val="accent4">
                        <a:lumMod val="60000"/>
                        <a:lumOff val="40000"/>
                      </a:schemeClr>
                    </a:solidFill>
                  </a:tcPr>
                </a:tc>
                <a:tc>
                  <a:txBody>
                    <a:bodyPr/>
                    <a:lstStyle/>
                    <a:p>
                      <a:pPr algn="ctr"/>
                      <a:r>
                        <a:rPr lang="en-US" sz="1600" b="1" dirty="0"/>
                        <a:t>ALL Players, Managers, etc.</a:t>
                      </a:r>
                    </a:p>
                  </a:txBody>
                  <a:tcPr>
                    <a:solidFill>
                      <a:schemeClr val="accent2">
                        <a:lumMod val="60000"/>
                        <a:lumOff val="40000"/>
                      </a:schemeClr>
                    </a:solidFill>
                  </a:tcPr>
                </a:tc>
                <a:extLst>
                  <a:ext uri="{0D108BD9-81ED-4DB2-BD59-A6C34878D82A}">
                    <a16:rowId xmlns:a16="http://schemas.microsoft.com/office/drawing/2014/main" val="980020267"/>
                  </a:ext>
                </a:extLst>
              </a:tr>
              <a:tr h="3363325">
                <a:tc>
                  <a:txBody>
                    <a:bodyPr/>
                    <a:lstStyle/>
                    <a:p>
                      <a:pPr marL="0" algn="l" defTabSz="685800" rtl="0" eaLnBrk="1" latinLnBrk="0" hangingPunct="1"/>
                      <a:r>
                        <a:rPr lang="en-US" sz="1800" b="1" kern="1200" dirty="0">
                          <a:solidFill>
                            <a:schemeClr val="dk1"/>
                          </a:solidFill>
                          <a:latin typeface="+mn-lt"/>
                          <a:ea typeface="+mn-ea"/>
                          <a:cs typeface="+mn-cs"/>
                        </a:rPr>
                        <a:t>Communication during opponent’s serve</a:t>
                      </a:r>
                    </a:p>
                  </a:txBody>
                  <a:tcPr marL="45720" marR="45720"/>
                </a:tc>
                <a:tc>
                  <a:txBody>
                    <a:bodyPr/>
                    <a:lstStyle/>
                    <a:p>
                      <a:pPr marL="114300" indent="-114300">
                        <a:spcAft>
                          <a:spcPts val="1200"/>
                        </a:spcAft>
                        <a:buFont typeface="Arial" panose="020B0604020202020204" pitchFamily="34" charset="0"/>
                        <a:buChar char="•"/>
                      </a:pPr>
                      <a:r>
                        <a:rPr lang="en-US" sz="1600" b="1" dirty="0"/>
                        <a:t>Communication about a serve (e.g., floater, top-spin, etc.) is allowed between players and bench </a:t>
                      </a:r>
                    </a:p>
                    <a:p>
                      <a:pPr marL="114300" indent="-114300">
                        <a:spcAft>
                          <a:spcPts val="1200"/>
                        </a:spcAft>
                        <a:buFont typeface="Arial" panose="020B0604020202020204" pitchFamily="34" charset="0"/>
                        <a:buChar char="•"/>
                      </a:pPr>
                      <a:r>
                        <a:rPr lang="en-US" sz="1600" b="1" dirty="0"/>
                        <a:t>It is unsporting conduct to do so in a way meant to disconcert the server when he/she is about to contact the ball (Rule 12-2-9a)</a:t>
                      </a:r>
                    </a:p>
                    <a:p>
                      <a:pPr marL="114300" indent="-114300">
                        <a:spcAft>
                          <a:spcPts val="1200"/>
                        </a:spcAft>
                        <a:buFont typeface="Arial" panose="020B0604020202020204" pitchFamily="34" charset="0"/>
                        <a:buChar char="•"/>
                      </a:pPr>
                      <a:r>
                        <a:rPr lang="en-US" sz="1600" b="1" dirty="0"/>
                        <a:t>The rules provide no specific limitations about how many players can communicate or in what way.  However, referees will assess timing, volume, and other considerations in determining if an act is unsporting.</a:t>
                      </a:r>
                    </a:p>
                    <a:p>
                      <a:pPr marL="114300" indent="-114300">
                        <a:spcAft>
                          <a:spcPts val="1200"/>
                        </a:spcAft>
                        <a:buFont typeface="Arial" panose="020B0604020202020204" pitchFamily="34" charset="0"/>
                        <a:buChar char="•"/>
                      </a:pPr>
                      <a:r>
                        <a:rPr lang="en-US" sz="1600" b="1" dirty="0"/>
                        <a:t>Unsporting conduct will be sanctioned.</a:t>
                      </a:r>
                    </a:p>
                  </a:txBody>
                  <a:tcPr/>
                </a:tc>
                <a:extLst>
                  <a:ext uri="{0D108BD9-81ED-4DB2-BD59-A6C34878D82A}">
                    <a16:rowId xmlns:a16="http://schemas.microsoft.com/office/drawing/2014/main" val="1777886710"/>
                  </a:ext>
                </a:extLst>
              </a:tr>
            </a:tbl>
          </a:graphicData>
        </a:graphic>
      </p:graphicFrame>
    </p:spTree>
    <p:extLst>
      <p:ext uri="{BB962C8B-B14F-4D97-AF65-F5344CB8AC3E}">
        <p14:creationId xmlns:p14="http://schemas.microsoft.com/office/powerpoint/2010/main" val="76145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5F0F73-87E4-3D4E-9C9E-9904D9033BCB}"/>
              </a:ext>
            </a:extLst>
          </p:cNvPr>
          <p:cNvSpPr txBox="1"/>
          <p:nvPr/>
        </p:nvSpPr>
        <p:spPr>
          <a:xfrm>
            <a:off x="2795052" y="0"/>
            <a:ext cx="1267912" cy="400110"/>
          </a:xfrm>
          <a:prstGeom prst="rect">
            <a:avLst/>
          </a:prstGeom>
          <a:noFill/>
        </p:spPr>
        <p:txBody>
          <a:bodyPr wrap="none" rtlCol="0">
            <a:spAutoFit/>
          </a:bodyPr>
          <a:lstStyle/>
          <a:p>
            <a:pPr algn="ctr"/>
            <a:r>
              <a:rPr lang="en-US" sz="2000" b="1" dirty="0"/>
              <a:t>Uniforms</a:t>
            </a:r>
          </a:p>
        </p:txBody>
      </p:sp>
      <p:graphicFrame>
        <p:nvGraphicFramePr>
          <p:cNvPr id="8" name="Table 7">
            <a:extLst>
              <a:ext uri="{FF2B5EF4-FFF2-40B4-BE49-F238E27FC236}">
                <a16:creationId xmlns:a16="http://schemas.microsoft.com/office/drawing/2014/main" id="{11ED2606-8E0F-ACFD-4AC1-4D9F483A302F}"/>
              </a:ext>
            </a:extLst>
          </p:cNvPr>
          <p:cNvGraphicFramePr>
            <a:graphicFrameLocks noGrp="1"/>
          </p:cNvGraphicFramePr>
          <p:nvPr>
            <p:extLst>
              <p:ext uri="{D42A27DB-BD31-4B8C-83A1-F6EECF244321}">
                <p14:modId xmlns:p14="http://schemas.microsoft.com/office/powerpoint/2010/main" val="2120504639"/>
              </p:ext>
            </p:extLst>
          </p:nvPr>
        </p:nvGraphicFramePr>
        <p:xfrm>
          <a:off x="0" y="400110"/>
          <a:ext cx="6769100" cy="8765246"/>
        </p:xfrm>
        <a:graphic>
          <a:graphicData uri="http://schemas.openxmlformats.org/drawingml/2006/table">
            <a:tbl>
              <a:tblPr firstRow="1" bandRow="1">
                <a:tableStyleId>{5C22544A-7EE6-4342-B048-85BDC9FD1C3A}</a:tableStyleId>
              </a:tblPr>
              <a:tblGrid>
                <a:gridCol w="1221093">
                  <a:extLst>
                    <a:ext uri="{9D8B030D-6E8A-4147-A177-3AD203B41FA5}">
                      <a16:colId xmlns:a16="http://schemas.microsoft.com/office/drawing/2014/main" val="14319251"/>
                    </a:ext>
                  </a:extLst>
                </a:gridCol>
                <a:gridCol w="5548007">
                  <a:extLst>
                    <a:ext uri="{9D8B030D-6E8A-4147-A177-3AD203B41FA5}">
                      <a16:colId xmlns:a16="http://schemas.microsoft.com/office/drawing/2014/main" val="2979534657"/>
                    </a:ext>
                  </a:extLst>
                </a:gridCol>
              </a:tblGrid>
              <a:tr h="367074">
                <a:tc>
                  <a:txBody>
                    <a:bodyPr/>
                    <a:lstStyle/>
                    <a:p>
                      <a:pPr algn="ctr"/>
                      <a:r>
                        <a:rPr lang="en-US" sz="1600" b="1" dirty="0">
                          <a:solidFill>
                            <a:schemeClr val="tx1"/>
                          </a:solidFill>
                        </a:rPr>
                        <a:t>Situation</a:t>
                      </a:r>
                    </a:p>
                  </a:txBody>
                  <a:tcPr>
                    <a:solidFill>
                      <a:schemeClr val="accent4">
                        <a:lumMod val="60000"/>
                        <a:lumOff val="40000"/>
                      </a:schemeClr>
                    </a:solidFill>
                  </a:tcPr>
                </a:tc>
                <a:tc>
                  <a:txBody>
                    <a:bodyPr/>
                    <a:lstStyle/>
                    <a:p>
                      <a:pPr algn="ctr"/>
                      <a:r>
                        <a:rPr lang="en-US" sz="1600" b="1" dirty="0">
                          <a:solidFill>
                            <a:schemeClr val="tx1"/>
                          </a:solidFill>
                        </a:rPr>
                        <a:t>Substitutes, Managers, etc.</a:t>
                      </a:r>
                    </a:p>
                  </a:txBody>
                  <a:tcPr>
                    <a:solidFill>
                      <a:schemeClr val="accent2">
                        <a:lumMod val="60000"/>
                        <a:lumOff val="40000"/>
                      </a:schemeClr>
                    </a:solidFill>
                  </a:tcPr>
                </a:tc>
                <a:extLst>
                  <a:ext uri="{0D108BD9-81ED-4DB2-BD59-A6C34878D82A}">
                    <a16:rowId xmlns:a16="http://schemas.microsoft.com/office/drawing/2014/main" val="2595528081"/>
                  </a:ext>
                </a:extLst>
              </a:tr>
              <a:tr h="3730560">
                <a:tc>
                  <a:txBody>
                    <a:bodyPr/>
                    <a:lstStyle/>
                    <a:p>
                      <a:r>
                        <a:rPr lang="en-US" sz="1800" b="1" dirty="0"/>
                        <a:t>Numbers</a:t>
                      </a:r>
                    </a:p>
                  </a:txBody>
                  <a:tcPr/>
                </a:tc>
                <a:tc>
                  <a:txBody>
                    <a:bodyPr/>
                    <a:lstStyle/>
                    <a:p>
                      <a:pPr marL="114300" indent="-114300">
                        <a:spcAft>
                          <a:spcPts val="1200"/>
                        </a:spcAft>
                        <a:buFont typeface="Arial" panose="020B0604020202020204" pitchFamily="34" charset="0"/>
                        <a:buChar char="•"/>
                      </a:pPr>
                      <a:r>
                        <a:rPr lang="en-US" sz="1600" b="1" dirty="0"/>
                        <a:t>Must be 0 – 99. </a:t>
                      </a:r>
                    </a:p>
                    <a:p>
                      <a:pPr marL="114300" indent="-114300">
                        <a:spcAft>
                          <a:spcPts val="1200"/>
                        </a:spcAft>
                        <a:buFont typeface="Arial" panose="020B0604020202020204" pitchFamily="34" charset="0"/>
                        <a:buChar char="•"/>
                      </a:pPr>
                      <a:r>
                        <a:rPr lang="en-US" sz="1600" b="1" dirty="0"/>
                        <a:t>Numbers starting with 0 (such as 00, 01, 02, etc.) are NOT legal in Illinois (this is different than the NFHS rule book)</a:t>
                      </a:r>
                    </a:p>
                    <a:p>
                      <a:pPr marL="114300" indent="-114300">
                        <a:spcAft>
                          <a:spcPts val="1200"/>
                        </a:spcAft>
                        <a:buFont typeface="Arial" panose="020B0604020202020204" pitchFamily="34" charset="0"/>
                        <a:buChar char="•"/>
                      </a:pPr>
                      <a:r>
                        <a:rPr lang="en-US" sz="1600" b="1" dirty="0"/>
                        <a:t>Numbers must be solid colors and </a:t>
                      </a:r>
                      <a:r>
                        <a:rPr lang="en-US" sz="1600" b="1" i="1" dirty="0"/>
                        <a:t>CONTRAST</a:t>
                      </a:r>
                      <a:r>
                        <a:rPr lang="en-US" sz="1600" b="1" i="0" dirty="0"/>
                        <a:t> with the jersey color, regardless of any outline</a:t>
                      </a:r>
                    </a:p>
                    <a:p>
                      <a:pPr marL="114300" indent="-114300">
                        <a:spcAft>
                          <a:spcPts val="0"/>
                        </a:spcAft>
                        <a:buFont typeface="Arial" panose="020B0604020202020204" pitchFamily="34" charset="0"/>
                        <a:buChar char="•"/>
                      </a:pPr>
                      <a:r>
                        <a:rPr lang="en-US" sz="1600" b="1" i="0" dirty="0"/>
                        <a:t>Numbers on the front of the jersey:</a:t>
                      </a:r>
                    </a:p>
                    <a:p>
                      <a:pPr marL="457200" lvl="1" indent="-114300">
                        <a:spcAft>
                          <a:spcPts val="0"/>
                        </a:spcAft>
                        <a:buFont typeface="Arial" panose="020B0604020202020204" pitchFamily="34" charset="0"/>
                        <a:buChar char="•"/>
                      </a:pPr>
                      <a:r>
                        <a:rPr lang="en-US" sz="1600" b="1" i="0" dirty="0"/>
                        <a:t>Minimum of 4” high</a:t>
                      </a:r>
                    </a:p>
                    <a:p>
                      <a:pPr marL="457200" lvl="1" indent="-114300">
                        <a:spcAft>
                          <a:spcPts val="1200"/>
                        </a:spcAft>
                        <a:buFont typeface="Arial" panose="020B0604020202020204" pitchFamily="34" charset="0"/>
                        <a:buChar char="•"/>
                      </a:pPr>
                      <a:r>
                        <a:rPr lang="en-US" sz="1600" b="1" i="0" dirty="0"/>
                        <a:t>Number top is no lower than 5” down from shoulder seam or, if centered, bottom of any neckline ribbing</a:t>
                      </a:r>
                    </a:p>
                    <a:p>
                      <a:pPr marL="114300" lvl="0" indent="-114300">
                        <a:spcAft>
                          <a:spcPts val="0"/>
                        </a:spcAft>
                        <a:buFont typeface="Arial" panose="020B0604020202020204" pitchFamily="34" charset="0"/>
                        <a:buChar char="•"/>
                      </a:pPr>
                      <a:r>
                        <a:rPr lang="en-US" sz="1600" b="1" i="0" dirty="0"/>
                        <a:t>Numbers on the back of the jersey:</a:t>
                      </a:r>
                    </a:p>
                    <a:p>
                      <a:pPr marL="457200" lvl="1" indent="-114300">
                        <a:spcAft>
                          <a:spcPts val="0"/>
                        </a:spcAft>
                        <a:buFont typeface="Arial" panose="020B0604020202020204" pitchFamily="34" charset="0"/>
                        <a:buChar char="•"/>
                      </a:pPr>
                      <a:r>
                        <a:rPr lang="en-US" sz="1600" b="1" i="0" dirty="0"/>
                        <a:t>Minimum of 6” high</a:t>
                      </a:r>
                    </a:p>
                    <a:p>
                      <a:pPr marL="457200" lvl="1" indent="-114300">
                        <a:spcAft>
                          <a:spcPts val="0"/>
                        </a:spcAft>
                        <a:buFont typeface="Arial" panose="020B0604020202020204" pitchFamily="34" charset="0"/>
                        <a:buChar char="•"/>
                      </a:pPr>
                      <a:r>
                        <a:rPr lang="en-US" sz="1600" b="1" i="0" dirty="0"/>
                        <a:t>Centered on the upper back of the uniform</a:t>
                      </a:r>
                      <a:endParaRPr lang="en-US" sz="1600" b="1" dirty="0"/>
                    </a:p>
                  </a:txBody>
                  <a:tcPr/>
                </a:tc>
                <a:extLst>
                  <a:ext uri="{0D108BD9-81ED-4DB2-BD59-A6C34878D82A}">
                    <a16:rowId xmlns:a16="http://schemas.microsoft.com/office/drawing/2014/main" val="4135834364"/>
                  </a:ext>
                </a:extLst>
              </a:tr>
              <a:tr h="2081764">
                <a:tc>
                  <a:txBody>
                    <a:bodyPr/>
                    <a:lstStyle/>
                    <a:p>
                      <a:pPr marL="0" algn="l" defTabSz="685800" rtl="0" eaLnBrk="1" latinLnBrk="0" hangingPunct="1"/>
                      <a:r>
                        <a:rPr lang="en-US" sz="1800" b="1" kern="1200" dirty="0">
                          <a:solidFill>
                            <a:schemeClr val="dk1"/>
                          </a:solidFill>
                          <a:latin typeface="+mn-lt"/>
                          <a:ea typeface="+mn-ea"/>
                          <a:cs typeface="+mn-cs"/>
                        </a:rPr>
                        <a:t>Libero Jerseys</a:t>
                      </a:r>
                    </a:p>
                  </a:txBody>
                  <a:tcPr/>
                </a:tc>
                <a:tc>
                  <a:txBody>
                    <a:bodyPr/>
                    <a:lstStyle/>
                    <a:p>
                      <a:pPr marL="114300" indent="-114300">
                        <a:spcAft>
                          <a:spcPts val="1200"/>
                        </a:spcAft>
                        <a:buFont typeface="Arial" panose="020B0604020202020204" pitchFamily="34" charset="0"/>
                        <a:buChar char="•"/>
                      </a:pPr>
                      <a:r>
                        <a:rPr lang="en-US" sz="1600" b="1" dirty="0"/>
                        <a:t>The libero top must </a:t>
                      </a:r>
                      <a:r>
                        <a:rPr lang="en-US" sz="1600" b="1" i="1" dirty="0"/>
                        <a:t>CLEARLY CONTRAST</a:t>
                      </a:r>
                      <a:r>
                        <a:rPr lang="en-US" sz="1600" b="1" i="0" dirty="0"/>
                        <a:t> with the predominant color(s) of the regular team top.</a:t>
                      </a:r>
                    </a:p>
                    <a:p>
                      <a:pPr marL="114300" indent="-114300">
                        <a:spcAft>
                          <a:spcPts val="1200"/>
                        </a:spcAft>
                        <a:buFont typeface="Arial" panose="020B0604020202020204" pitchFamily="34" charset="0"/>
                        <a:buChar char="•"/>
                      </a:pPr>
                      <a:r>
                        <a:rPr lang="en-US" sz="1600" b="1" i="0" dirty="0"/>
                        <a:t>Referees review jersey tops to determine whether contrast is sufficient. It is recommended teams always bring a second libero top in case one is disallowed.</a:t>
                      </a:r>
                    </a:p>
                    <a:p>
                      <a:pPr marL="114300" indent="-114300">
                        <a:spcAft>
                          <a:spcPts val="1200"/>
                        </a:spcAft>
                        <a:buFont typeface="Arial" panose="020B0604020202020204" pitchFamily="34" charset="0"/>
                        <a:buChar char="•"/>
                      </a:pPr>
                      <a:r>
                        <a:rPr lang="en-US" sz="1600" b="1" i="0" dirty="0"/>
                        <a:t>The libero bottom must be the same color as the regular team bottom.</a:t>
                      </a:r>
                      <a:endParaRPr lang="en-US" sz="1600" b="1" dirty="0"/>
                    </a:p>
                  </a:txBody>
                  <a:tcPr/>
                </a:tc>
                <a:extLst>
                  <a:ext uri="{0D108BD9-81ED-4DB2-BD59-A6C34878D82A}">
                    <a16:rowId xmlns:a16="http://schemas.microsoft.com/office/drawing/2014/main" val="1750018365"/>
                  </a:ext>
                </a:extLst>
              </a:tr>
              <a:tr h="2564492">
                <a:tc>
                  <a:txBody>
                    <a:bodyPr/>
                    <a:lstStyle/>
                    <a:p>
                      <a:pPr marL="0" algn="l" defTabSz="685800" rtl="0" eaLnBrk="1" latinLnBrk="0" hangingPunct="1"/>
                      <a:r>
                        <a:rPr lang="en-US" sz="1800" b="1" kern="1200" dirty="0">
                          <a:solidFill>
                            <a:schemeClr val="dk1"/>
                          </a:solidFill>
                          <a:latin typeface="+mn-lt"/>
                          <a:ea typeface="+mn-ea"/>
                          <a:cs typeface="+mn-cs"/>
                        </a:rPr>
                        <a:t>Under-</a:t>
                      </a:r>
                    </a:p>
                    <a:p>
                      <a:pPr marL="0" algn="l" defTabSz="685800" rtl="0" eaLnBrk="1" latinLnBrk="0" hangingPunct="1"/>
                      <a:r>
                        <a:rPr lang="en-US" sz="1800" b="1" kern="1200" dirty="0">
                          <a:solidFill>
                            <a:schemeClr val="dk1"/>
                          </a:solidFill>
                          <a:latin typeface="+mn-lt"/>
                          <a:ea typeface="+mn-ea"/>
                          <a:cs typeface="+mn-cs"/>
                        </a:rPr>
                        <a:t>Garments</a:t>
                      </a:r>
                    </a:p>
                  </a:txBody>
                  <a:tcPr/>
                </a:tc>
                <a:tc>
                  <a:txBody>
                    <a:bodyPr/>
                    <a:lstStyle/>
                    <a:p>
                      <a:pPr marL="114300" indent="-114300">
                        <a:spcAft>
                          <a:spcPts val="1200"/>
                        </a:spcAft>
                        <a:buFont typeface="Arial" panose="020B0604020202020204" pitchFamily="34" charset="0"/>
                        <a:buChar char="•"/>
                      </a:pPr>
                      <a:r>
                        <a:rPr lang="en-US" sz="1600" b="1" dirty="0"/>
                        <a:t>Visible garments that run beneath the uniform are considered undergarments.  They can include tights, leg sleeves, arm sleeves, etc.</a:t>
                      </a:r>
                    </a:p>
                    <a:p>
                      <a:pPr marL="114300" indent="-114300">
                        <a:spcAft>
                          <a:spcPts val="1200"/>
                        </a:spcAft>
                        <a:buFont typeface="Arial" panose="020B0604020202020204" pitchFamily="34" charset="0"/>
                        <a:buChar char="•"/>
                      </a:pPr>
                      <a:r>
                        <a:rPr lang="en-US" sz="1600" b="1" dirty="0"/>
                        <a:t>Visible undergarments must be a solid color similar to the predominant color of the uniform piece under which they exist.</a:t>
                      </a:r>
                    </a:p>
                    <a:p>
                      <a:pPr marL="114300" indent="-114300">
                        <a:spcAft>
                          <a:spcPts val="1200"/>
                        </a:spcAft>
                        <a:buFont typeface="Arial" panose="020B0604020202020204" pitchFamily="34" charset="0"/>
                        <a:buChar char="•"/>
                      </a:pPr>
                      <a:r>
                        <a:rPr lang="en-US" sz="1600" b="1" dirty="0"/>
                        <a:t>Visible garments rolled or otherwise adjusted so they no longer are beneath the uniform are not undergarments.</a:t>
                      </a:r>
                    </a:p>
                  </a:txBody>
                  <a:tcPr/>
                </a:tc>
                <a:extLst>
                  <a:ext uri="{0D108BD9-81ED-4DB2-BD59-A6C34878D82A}">
                    <a16:rowId xmlns:a16="http://schemas.microsoft.com/office/drawing/2014/main" val="1777886710"/>
                  </a:ext>
                </a:extLst>
              </a:tr>
            </a:tbl>
          </a:graphicData>
        </a:graphic>
      </p:graphicFrame>
    </p:spTree>
    <p:extLst>
      <p:ext uri="{BB962C8B-B14F-4D97-AF65-F5344CB8AC3E}">
        <p14:creationId xmlns:p14="http://schemas.microsoft.com/office/powerpoint/2010/main" val="417967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5F0F73-87E4-3D4E-9C9E-9904D9033BCB}"/>
              </a:ext>
            </a:extLst>
          </p:cNvPr>
          <p:cNvSpPr txBox="1"/>
          <p:nvPr/>
        </p:nvSpPr>
        <p:spPr>
          <a:xfrm>
            <a:off x="2826986" y="0"/>
            <a:ext cx="1204048" cy="400110"/>
          </a:xfrm>
          <a:prstGeom prst="rect">
            <a:avLst/>
          </a:prstGeom>
          <a:noFill/>
        </p:spPr>
        <p:txBody>
          <a:bodyPr wrap="none" rtlCol="0">
            <a:spAutoFit/>
          </a:bodyPr>
          <a:lstStyle/>
          <a:p>
            <a:pPr algn="ctr"/>
            <a:r>
              <a:rPr lang="en-US" sz="2000" b="1" dirty="0"/>
              <a:t>Contrast</a:t>
            </a:r>
          </a:p>
        </p:txBody>
      </p:sp>
      <p:graphicFrame>
        <p:nvGraphicFramePr>
          <p:cNvPr id="8" name="Table 7">
            <a:extLst>
              <a:ext uri="{FF2B5EF4-FFF2-40B4-BE49-F238E27FC236}">
                <a16:creationId xmlns:a16="http://schemas.microsoft.com/office/drawing/2014/main" id="{11ED2606-8E0F-ACFD-4AC1-4D9F483A302F}"/>
              </a:ext>
            </a:extLst>
          </p:cNvPr>
          <p:cNvGraphicFramePr>
            <a:graphicFrameLocks noGrp="1"/>
          </p:cNvGraphicFramePr>
          <p:nvPr>
            <p:extLst>
              <p:ext uri="{D42A27DB-BD31-4B8C-83A1-F6EECF244321}">
                <p14:modId xmlns:p14="http://schemas.microsoft.com/office/powerpoint/2010/main" val="1445330642"/>
              </p:ext>
            </p:extLst>
          </p:nvPr>
        </p:nvGraphicFramePr>
        <p:xfrm>
          <a:off x="190500" y="864632"/>
          <a:ext cx="6553200" cy="4691043"/>
        </p:xfrm>
        <a:graphic>
          <a:graphicData uri="http://schemas.openxmlformats.org/drawingml/2006/table">
            <a:tbl>
              <a:tblPr firstRow="1" bandRow="1">
                <a:tableStyleId>{5C22544A-7EE6-4342-B048-85BDC9FD1C3A}</a:tableStyleId>
              </a:tblPr>
              <a:tblGrid>
                <a:gridCol w="962025">
                  <a:extLst>
                    <a:ext uri="{9D8B030D-6E8A-4147-A177-3AD203B41FA5}">
                      <a16:colId xmlns:a16="http://schemas.microsoft.com/office/drawing/2014/main" val="14319251"/>
                    </a:ext>
                  </a:extLst>
                </a:gridCol>
                <a:gridCol w="5591175">
                  <a:extLst>
                    <a:ext uri="{9D8B030D-6E8A-4147-A177-3AD203B41FA5}">
                      <a16:colId xmlns:a16="http://schemas.microsoft.com/office/drawing/2014/main" val="2979534657"/>
                    </a:ext>
                  </a:extLst>
                </a:gridCol>
              </a:tblGrid>
              <a:tr h="322878">
                <a:tc>
                  <a:txBody>
                    <a:bodyPr/>
                    <a:lstStyle/>
                    <a:p>
                      <a:pPr algn="ctr"/>
                      <a:r>
                        <a:rPr lang="en-US" sz="1600" b="1" dirty="0">
                          <a:solidFill>
                            <a:schemeClr val="tx1"/>
                          </a:solidFill>
                        </a:rPr>
                        <a:t>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en-US" sz="1600" b="1" dirty="0">
                          <a:solidFill>
                            <a:schemeClr val="tx1"/>
                          </a:solidFill>
                        </a:rPr>
                        <a:t>Non-Contrasting Color Examples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595528081"/>
                  </a:ext>
                </a:extLst>
              </a:tr>
              <a:tr h="1564938">
                <a:tc>
                  <a:txBody>
                    <a:bodyPr/>
                    <a:lstStyle/>
                    <a:p>
                      <a:r>
                        <a:rPr lang="en-US" sz="1800" b="1" dirty="0"/>
                        <a:t>Light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spcAft>
                          <a:spcPts val="1200"/>
                        </a:spcAft>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5834364"/>
                  </a:ext>
                </a:extLst>
              </a:tr>
              <a:tr h="1419225">
                <a:tc>
                  <a:txBody>
                    <a:bodyPr/>
                    <a:lstStyle/>
                    <a:p>
                      <a:pPr marL="0" algn="l" defTabSz="685800" rtl="0" eaLnBrk="1" latinLnBrk="0" hangingPunct="1"/>
                      <a:r>
                        <a:rPr lang="en-US" sz="1800" b="1" kern="1200" dirty="0">
                          <a:solidFill>
                            <a:schemeClr val="dk1"/>
                          </a:solidFill>
                          <a:latin typeface="+mn-lt"/>
                          <a:ea typeface="+mn-ea"/>
                          <a:cs typeface="+mn-cs"/>
                        </a:rPr>
                        <a:t>Dark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spcAft>
                          <a:spcPts val="1200"/>
                        </a:spcAft>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0018365"/>
                  </a:ext>
                </a:extLst>
              </a:tr>
              <a:tr h="1371600">
                <a:tc>
                  <a:txBody>
                    <a:bodyPr/>
                    <a:lstStyle/>
                    <a:p>
                      <a:pPr marL="0" algn="l" defTabSz="685800" rtl="0" eaLnBrk="1" latinLnBrk="0" hangingPunct="1"/>
                      <a:r>
                        <a:rPr lang="en-US" sz="1800" b="1" kern="1200" dirty="0">
                          <a:solidFill>
                            <a:schemeClr val="dk1"/>
                          </a:solidFill>
                          <a:latin typeface="+mn-lt"/>
                          <a:ea typeface="+mn-ea"/>
                          <a:cs typeface="+mn-cs"/>
                        </a:rPr>
                        <a:t>Red/</a:t>
                      </a:r>
                    </a:p>
                    <a:p>
                      <a:pPr marL="0" algn="l" defTabSz="685800" rtl="0" eaLnBrk="1" latinLnBrk="0" hangingPunct="1"/>
                      <a:r>
                        <a:rPr lang="en-US" sz="1800" b="1" kern="1200" dirty="0">
                          <a:solidFill>
                            <a:schemeClr val="dk1"/>
                          </a:solidFill>
                          <a:latin typeface="+mn-lt"/>
                          <a:ea typeface="+mn-ea"/>
                          <a:cs typeface="+mn-cs"/>
                        </a:rPr>
                        <a:t>Orange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spcAft>
                          <a:spcPts val="1200"/>
                        </a:spcAft>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8903697"/>
                  </a:ext>
                </a:extLst>
              </a:tr>
            </a:tbl>
          </a:graphicData>
        </a:graphic>
      </p:graphicFrame>
      <p:sp>
        <p:nvSpPr>
          <p:cNvPr id="2" name="TextBox 1">
            <a:extLst>
              <a:ext uri="{FF2B5EF4-FFF2-40B4-BE49-F238E27FC236}">
                <a16:creationId xmlns:a16="http://schemas.microsoft.com/office/drawing/2014/main" id="{29A71127-5122-D299-74DC-090F52A14B05}"/>
              </a:ext>
            </a:extLst>
          </p:cNvPr>
          <p:cNvSpPr txBox="1"/>
          <p:nvPr/>
        </p:nvSpPr>
        <p:spPr>
          <a:xfrm>
            <a:off x="100297" y="495300"/>
            <a:ext cx="6643402" cy="369332"/>
          </a:xfrm>
          <a:prstGeom prst="rect">
            <a:avLst/>
          </a:prstGeom>
          <a:noFill/>
        </p:spPr>
        <p:txBody>
          <a:bodyPr wrap="square" rtlCol="0">
            <a:spAutoFit/>
          </a:bodyPr>
          <a:lstStyle/>
          <a:p>
            <a:r>
              <a:rPr lang="en-US" b="1" dirty="0"/>
              <a:t>Contrast is subjective, but a basic assessment is light vs. dark.</a:t>
            </a:r>
          </a:p>
        </p:txBody>
      </p:sp>
      <p:grpSp>
        <p:nvGrpSpPr>
          <p:cNvPr id="7" name="Group 6">
            <a:extLst>
              <a:ext uri="{FF2B5EF4-FFF2-40B4-BE49-F238E27FC236}">
                <a16:creationId xmlns:a16="http://schemas.microsoft.com/office/drawing/2014/main" id="{8A629E50-5769-2521-129C-B5228653AD90}"/>
              </a:ext>
            </a:extLst>
          </p:cNvPr>
          <p:cNvGrpSpPr/>
          <p:nvPr/>
        </p:nvGrpSpPr>
        <p:grpSpPr>
          <a:xfrm>
            <a:off x="1243989" y="1540794"/>
            <a:ext cx="1175152" cy="1081296"/>
            <a:chOff x="2826986" y="6614904"/>
            <a:chExt cx="1360497" cy="1251838"/>
          </a:xfrm>
        </p:grpSpPr>
        <p:sp>
          <p:nvSpPr>
            <p:cNvPr id="3" name="Freeform: Shape 2">
              <a:extLst>
                <a:ext uri="{FF2B5EF4-FFF2-40B4-BE49-F238E27FC236}">
                  <a16:creationId xmlns:a16="http://schemas.microsoft.com/office/drawing/2014/main" id="{BE3861C7-8A17-9229-C556-B5B51068A2BE}"/>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C386748-007B-38DB-CB7C-888FFCFFD4B2}"/>
                </a:ext>
              </a:extLst>
            </p:cNvPr>
            <p:cNvSpPr txBox="1"/>
            <p:nvPr/>
          </p:nvSpPr>
          <p:spPr>
            <a:xfrm>
              <a:off x="3210518" y="7605132"/>
              <a:ext cx="593431" cy="261610"/>
            </a:xfrm>
            <a:prstGeom prst="rect">
              <a:avLst/>
            </a:prstGeom>
            <a:noFill/>
          </p:spPr>
          <p:txBody>
            <a:bodyPr wrap="none" rtlCol="0">
              <a:spAutoFit/>
            </a:bodyPr>
            <a:lstStyle/>
            <a:p>
              <a:pPr algn="ctr"/>
              <a:r>
                <a:rPr lang="en-US" sz="1100" dirty="0"/>
                <a:t>WHITE</a:t>
              </a:r>
            </a:p>
          </p:txBody>
        </p:sp>
      </p:grpSp>
      <p:grpSp>
        <p:nvGrpSpPr>
          <p:cNvPr id="9" name="Group 8">
            <a:extLst>
              <a:ext uri="{FF2B5EF4-FFF2-40B4-BE49-F238E27FC236}">
                <a16:creationId xmlns:a16="http://schemas.microsoft.com/office/drawing/2014/main" id="{36A269C6-E874-EEA1-7941-4229AA3A8271}"/>
              </a:ext>
            </a:extLst>
          </p:cNvPr>
          <p:cNvGrpSpPr/>
          <p:nvPr/>
        </p:nvGrpSpPr>
        <p:grpSpPr>
          <a:xfrm>
            <a:off x="4058997" y="1540794"/>
            <a:ext cx="1175152" cy="1081296"/>
            <a:chOff x="2826986" y="6614904"/>
            <a:chExt cx="1360497" cy="1251838"/>
          </a:xfrm>
        </p:grpSpPr>
        <p:sp>
          <p:nvSpPr>
            <p:cNvPr id="10" name="Freeform: Shape 9">
              <a:extLst>
                <a:ext uri="{FF2B5EF4-FFF2-40B4-BE49-F238E27FC236}">
                  <a16:creationId xmlns:a16="http://schemas.microsoft.com/office/drawing/2014/main" id="{DBA19280-CBA0-21EB-0C86-8BC9E14CA48D}"/>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E8E8E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9DB3DA4-539B-B2E1-BE87-CC6E7E8F58DF}"/>
                </a:ext>
              </a:extLst>
            </p:cNvPr>
            <p:cNvSpPr txBox="1"/>
            <p:nvPr/>
          </p:nvSpPr>
          <p:spPr>
            <a:xfrm>
              <a:off x="3042202" y="7605132"/>
              <a:ext cx="930063" cy="261610"/>
            </a:xfrm>
            <a:prstGeom prst="rect">
              <a:avLst/>
            </a:prstGeom>
            <a:noFill/>
          </p:spPr>
          <p:txBody>
            <a:bodyPr wrap="none" rtlCol="0">
              <a:spAutoFit/>
            </a:bodyPr>
            <a:lstStyle/>
            <a:p>
              <a:pPr algn="ctr"/>
              <a:r>
                <a:rPr lang="en-US" sz="1100" dirty="0"/>
                <a:t>LIGHT GRAY</a:t>
              </a:r>
            </a:p>
          </p:txBody>
        </p:sp>
      </p:grpSp>
      <p:grpSp>
        <p:nvGrpSpPr>
          <p:cNvPr id="12" name="Group 11">
            <a:extLst>
              <a:ext uri="{FF2B5EF4-FFF2-40B4-BE49-F238E27FC236}">
                <a16:creationId xmlns:a16="http://schemas.microsoft.com/office/drawing/2014/main" id="{494F2545-9188-00BD-8950-A21CC5222250}"/>
              </a:ext>
            </a:extLst>
          </p:cNvPr>
          <p:cNvGrpSpPr/>
          <p:nvPr/>
        </p:nvGrpSpPr>
        <p:grpSpPr>
          <a:xfrm>
            <a:off x="2651493" y="1545348"/>
            <a:ext cx="1175152" cy="1081296"/>
            <a:chOff x="2826986" y="6614904"/>
            <a:chExt cx="1360497" cy="1251838"/>
          </a:xfrm>
        </p:grpSpPr>
        <p:sp>
          <p:nvSpPr>
            <p:cNvPr id="13" name="Freeform: Shape 12">
              <a:extLst>
                <a:ext uri="{FF2B5EF4-FFF2-40B4-BE49-F238E27FC236}">
                  <a16:creationId xmlns:a16="http://schemas.microsoft.com/office/drawing/2014/main" id="{29435461-01DC-C9DA-2F4B-1BA441748368}"/>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BA8EB2D5-2A7B-CF65-A854-1E7271AF6B48}"/>
                </a:ext>
              </a:extLst>
            </p:cNvPr>
            <p:cNvSpPr txBox="1"/>
            <p:nvPr/>
          </p:nvSpPr>
          <p:spPr>
            <a:xfrm>
              <a:off x="2951632" y="7605132"/>
              <a:ext cx="1111203" cy="261610"/>
            </a:xfrm>
            <a:prstGeom prst="rect">
              <a:avLst/>
            </a:prstGeom>
            <a:noFill/>
          </p:spPr>
          <p:txBody>
            <a:bodyPr wrap="none" rtlCol="0">
              <a:spAutoFit/>
            </a:bodyPr>
            <a:lstStyle/>
            <a:p>
              <a:pPr algn="ctr"/>
              <a:r>
                <a:rPr lang="en-US" sz="1100" dirty="0"/>
                <a:t>LIGHT YELLOW</a:t>
              </a:r>
            </a:p>
          </p:txBody>
        </p:sp>
      </p:grpSp>
      <p:grpSp>
        <p:nvGrpSpPr>
          <p:cNvPr id="15" name="Group 14">
            <a:extLst>
              <a:ext uri="{FF2B5EF4-FFF2-40B4-BE49-F238E27FC236}">
                <a16:creationId xmlns:a16="http://schemas.microsoft.com/office/drawing/2014/main" id="{0E4EE465-B5E1-8EA0-7127-4106BCD92804}"/>
              </a:ext>
            </a:extLst>
          </p:cNvPr>
          <p:cNvGrpSpPr/>
          <p:nvPr/>
        </p:nvGrpSpPr>
        <p:grpSpPr>
          <a:xfrm>
            <a:off x="5466500" y="1505988"/>
            <a:ext cx="1139372" cy="1116102"/>
            <a:chOff x="2826986" y="6614904"/>
            <a:chExt cx="1360497" cy="1251838"/>
          </a:xfrm>
        </p:grpSpPr>
        <p:sp>
          <p:nvSpPr>
            <p:cNvPr id="16" name="Freeform: Shape 15">
              <a:extLst>
                <a:ext uri="{FF2B5EF4-FFF2-40B4-BE49-F238E27FC236}">
                  <a16:creationId xmlns:a16="http://schemas.microsoft.com/office/drawing/2014/main" id="{2E5FA9A7-5A20-7349-EB06-D5E9CE896E3F}"/>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FEDA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F05F62C-F011-9AB7-0ECA-0C0F207F285E}"/>
                </a:ext>
              </a:extLst>
            </p:cNvPr>
            <p:cNvSpPr txBox="1"/>
            <p:nvPr/>
          </p:nvSpPr>
          <p:spPr>
            <a:xfrm>
              <a:off x="3064645" y="7605132"/>
              <a:ext cx="885179" cy="261610"/>
            </a:xfrm>
            <a:prstGeom prst="rect">
              <a:avLst/>
            </a:prstGeom>
            <a:noFill/>
          </p:spPr>
          <p:txBody>
            <a:bodyPr wrap="none" rtlCol="0">
              <a:spAutoFit/>
            </a:bodyPr>
            <a:lstStyle/>
            <a:p>
              <a:pPr algn="ctr"/>
              <a:r>
                <a:rPr lang="en-US" sz="1100" dirty="0"/>
                <a:t>LIGHT PINK</a:t>
              </a:r>
            </a:p>
          </p:txBody>
        </p:sp>
      </p:grpSp>
      <p:grpSp>
        <p:nvGrpSpPr>
          <p:cNvPr id="42" name="Group 41">
            <a:extLst>
              <a:ext uri="{FF2B5EF4-FFF2-40B4-BE49-F238E27FC236}">
                <a16:creationId xmlns:a16="http://schemas.microsoft.com/office/drawing/2014/main" id="{1E045F42-6C90-F07D-FA35-DE811D3EC97D}"/>
              </a:ext>
            </a:extLst>
          </p:cNvPr>
          <p:cNvGrpSpPr/>
          <p:nvPr/>
        </p:nvGrpSpPr>
        <p:grpSpPr>
          <a:xfrm>
            <a:off x="1269837" y="2982345"/>
            <a:ext cx="1175152" cy="1116936"/>
            <a:chOff x="2826986" y="6614904"/>
            <a:chExt cx="1360497" cy="1293099"/>
          </a:xfrm>
        </p:grpSpPr>
        <p:sp>
          <p:nvSpPr>
            <p:cNvPr id="43" name="Freeform: Shape 42">
              <a:extLst>
                <a:ext uri="{FF2B5EF4-FFF2-40B4-BE49-F238E27FC236}">
                  <a16:creationId xmlns:a16="http://schemas.microsoft.com/office/drawing/2014/main" id="{2806130F-6144-0446-3C35-04617F9D8EFF}"/>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59CDE880-27C2-0FA6-7F41-7C943D45C1ED}"/>
                </a:ext>
              </a:extLst>
            </p:cNvPr>
            <p:cNvSpPr txBox="1"/>
            <p:nvPr/>
          </p:nvSpPr>
          <p:spPr>
            <a:xfrm>
              <a:off x="3159079" y="7605132"/>
              <a:ext cx="696308" cy="302871"/>
            </a:xfrm>
            <a:prstGeom prst="rect">
              <a:avLst/>
            </a:prstGeom>
            <a:noFill/>
          </p:spPr>
          <p:txBody>
            <a:bodyPr wrap="none" rtlCol="0">
              <a:spAutoFit/>
            </a:bodyPr>
            <a:lstStyle/>
            <a:p>
              <a:pPr algn="ctr"/>
              <a:r>
                <a:rPr lang="en-US" sz="1100" dirty="0"/>
                <a:t>BLACK</a:t>
              </a:r>
            </a:p>
          </p:txBody>
        </p:sp>
      </p:grpSp>
      <p:grpSp>
        <p:nvGrpSpPr>
          <p:cNvPr id="45" name="Group 44">
            <a:extLst>
              <a:ext uri="{FF2B5EF4-FFF2-40B4-BE49-F238E27FC236}">
                <a16:creationId xmlns:a16="http://schemas.microsoft.com/office/drawing/2014/main" id="{43BE1CEE-8A9A-D473-75A9-240F0E3A5D01}"/>
              </a:ext>
            </a:extLst>
          </p:cNvPr>
          <p:cNvGrpSpPr/>
          <p:nvPr/>
        </p:nvGrpSpPr>
        <p:grpSpPr>
          <a:xfrm>
            <a:off x="4084845" y="2982345"/>
            <a:ext cx="1175152" cy="1116936"/>
            <a:chOff x="2826986" y="6614904"/>
            <a:chExt cx="1360497" cy="1293099"/>
          </a:xfrm>
        </p:grpSpPr>
        <p:sp>
          <p:nvSpPr>
            <p:cNvPr id="46" name="Freeform: Shape 45">
              <a:extLst>
                <a:ext uri="{FF2B5EF4-FFF2-40B4-BE49-F238E27FC236}">
                  <a16:creationId xmlns:a16="http://schemas.microsoft.com/office/drawing/2014/main" id="{C6F3C282-57ED-A54E-6227-F4E4CFA6F750}"/>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A2C225E-687E-6890-2C13-32226B9A8182}"/>
                </a:ext>
              </a:extLst>
            </p:cNvPr>
            <p:cNvSpPr txBox="1"/>
            <p:nvPr/>
          </p:nvSpPr>
          <p:spPr>
            <a:xfrm>
              <a:off x="2985559" y="7605132"/>
              <a:ext cx="1043348" cy="302871"/>
            </a:xfrm>
            <a:prstGeom prst="rect">
              <a:avLst/>
            </a:prstGeom>
            <a:noFill/>
          </p:spPr>
          <p:txBody>
            <a:bodyPr wrap="none" rtlCol="0">
              <a:spAutoFit/>
            </a:bodyPr>
            <a:lstStyle/>
            <a:p>
              <a:pPr algn="ctr"/>
              <a:r>
                <a:rPr lang="en-US" sz="1100" dirty="0"/>
                <a:t>DARK GRAY</a:t>
              </a:r>
            </a:p>
          </p:txBody>
        </p:sp>
      </p:grpSp>
      <p:grpSp>
        <p:nvGrpSpPr>
          <p:cNvPr id="48" name="Group 47">
            <a:extLst>
              <a:ext uri="{FF2B5EF4-FFF2-40B4-BE49-F238E27FC236}">
                <a16:creationId xmlns:a16="http://schemas.microsoft.com/office/drawing/2014/main" id="{AF8FB00E-B695-9AFA-7313-14FF1B01F220}"/>
              </a:ext>
            </a:extLst>
          </p:cNvPr>
          <p:cNvGrpSpPr/>
          <p:nvPr/>
        </p:nvGrpSpPr>
        <p:grpSpPr>
          <a:xfrm>
            <a:off x="2677341" y="2986899"/>
            <a:ext cx="1175152" cy="1116936"/>
            <a:chOff x="2826986" y="6614904"/>
            <a:chExt cx="1360497" cy="1293099"/>
          </a:xfrm>
        </p:grpSpPr>
        <p:sp>
          <p:nvSpPr>
            <p:cNvPr id="49" name="Freeform: Shape 48">
              <a:extLst>
                <a:ext uri="{FF2B5EF4-FFF2-40B4-BE49-F238E27FC236}">
                  <a16:creationId xmlns:a16="http://schemas.microsoft.com/office/drawing/2014/main" id="{C27DB139-8F4C-BB52-317B-2C50786AB54B}"/>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1B2D89"/>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EC1A73E7-2C3E-B602-F60E-B94D9EC75AB6}"/>
                </a:ext>
              </a:extLst>
            </p:cNvPr>
            <p:cNvSpPr txBox="1"/>
            <p:nvPr/>
          </p:nvSpPr>
          <p:spPr>
            <a:xfrm>
              <a:off x="2951229" y="7605132"/>
              <a:ext cx="1112012" cy="302871"/>
            </a:xfrm>
            <a:prstGeom prst="rect">
              <a:avLst/>
            </a:prstGeom>
            <a:noFill/>
          </p:spPr>
          <p:txBody>
            <a:bodyPr wrap="none" rtlCol="0">
              <a:spAutoFit/>
            </a:bodyPr>
            <a:lstStyle/>
            <a:p>
              <a:pPr algn="ctr"/>
              <a:r>
                <a:rPr lang="en-US" sz="1100" dirty="0"/>
                <a:t>ROYAL BLUE</a:t>
              </a:r>
            </a:p>
          </p:txBody>
        </p:sp>
      </p:grpSp>
      <p:grpSp>
        <p:nvGrpSpPr>
          <p:cNvPr id="51" name="Group 50">
            <a:extLst>
              <a:ext uri="{FF2B5EF4-FFF2-40B4-BE49-F238E27FC236}">
                <a16:creationId xmlns:a16="http://schemas.microsoft.com/office/drawing/2014/main" id="{75D1C3E8-9E5A-F72A-0076-0D8793B33311}"/>
              </a:ext>
            </a:extLst>
          </p:cNvPr>
          <p:cNvGrpSpPr/>
          <p:nvPr/>
        </p:nvGrpSpPr>
        <p:grpSpPr>
          <a:xfrm>
            <a:off x="5492348" y="2982345"/>
            <a:ext cx="1175152" cy="1116936"/>
            <a:chOff x="2826986" y="6614904"/>
            <a:chExt cx="1360497" cy="1293099"/>
          </a:xfrm>
        </p:grpSpPr>
        <p:sp>
          <p:nvSpPr>
            <p:cNvPr id="52" name="Freeform: Shape 51">
              <a:extLst>
                <a:ext uri="{FF2B5EF4-FFF2-40B4-BE49-F238E27FC236}">
                  <a16:creationId xmlns:a16="http://schemas.microsoft.com/office/drawing/2014/main" id="{B821C658-5534-C874-DB32-50E0D4DD8B8F}"/>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chemeClr val="accent5">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BFC3A5B6-F0DA-C253-E706-873403655936}"/>
                </a:ext>
              </a:extLst>
            </p:cNvPr>
            <p:cNvSpPr txBox="1"/>
            <p:nvPr/>
          </p:nvSpPr>
          <p:spPr>
            <a:xfrm>
              <a:off x="2898340" y="7605132"/>
              <a:ext cx="1217795" cy="302871"/>
            </a:xfrm>
            <a:prstGeom prst="rect">
              <a:avLst/>
            </a:prstGeom>
            <a:noFill/>
          </p:spPr>
          <p:txBody>
            <a:bodyPr wrap="none" rtlCol="0">
              <a:spAutoFit/>
            </a:bodyPr>
            <a:lstStyle/>
            <a:p>
              <a:pPr algn="ctr"/>
              <a:r>
                <a:rPr lang="en-US" sz="1100" dirty="0"/>
                <a:t>DARK PURPLE</a:t>
              </a:r>
            </a:p>
          </p:txBody>
        </p:sp>
      </p:grpSp>
      <p:grpSp>
        <p:nvGrpSpPr>
          <p:cNvPr id="54" name="Group 53">
            <a:extLst>
              <a:ext uri="{FF2B5EF4-FFF2-40B4-BE49-F238E27FC236}">
                <a16:creationId xmlns:a16="http://schemas.microsoft.com/office/drawing/2014/main" id="{47C923F3-E808-5333-7333-3EDF97A7167D}"/>
              </a:ext>
            </a:extLst>
          </p:cNvPr>
          <p:cNvGrpSpPr/>
          <p:nvPr/>
        </p:nvGrpSpPr>
        <p:grpSpPr>
          <a:xfrm>
            <a:off x="1269837" y="4388393"/>
            <a:ext cx="1175152" cy="1116936"/>
            <a:chOff x="2826986" y="6614904"/>
            <a:chExt cx="1360497" cy="1293099"/>
          </a:xfrm>
        </p:grpSpPr>
        <p:sp>
          <p:nvSpPr>
            <p:cNvPr id="55" name="Freeform: Shape 54">
              <a:extLst>
                <a:ext uri="{FF2B5EF4-FFF2-40B4-BE49-F238E27FC236}">
                  <a16:creationId xmlns:a16="http://schemas.microsoft.com/office/drawing/2014/main" id="{0A0897B5-971D-8963-83FE-D251A0AAEB61}"/>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CE643BDD-1660-4E4B-15F7-82C0901630BF}"/>
                </a:ext>
              </a:extLst>
            </p:cNvPr>
            <p:cNvSpPr txBox="1"/>
            <p:nvPr/>
          </p:nvSpPr>
          <p:spPr>
            <a:xfrm>
              <a:off x="3250016" y="7605132"/>
              <a:ext cx="514436" cy="302871"/>
            </a:xfrm>
            <a:prstGeom prst="rect">
              <a:avLst/>
            </a:prstGeom>
            <a:noFill/>
          </p:spPr>
          <p:txBody>
            <a:bodyPr wrap="none" rtlCol="0">
              <a:spAutoFit/>
            </a:bodyPr>
            <a:lstStyle/>
            <a:p>
              <a:pPr algn="ctr"/>
              <a:r>
                <a:rPr lang="en-US" sz="1100" dirty="0"/>
                <a:t>RED</a:t>
              </a:r>
            </a:p>
          </p:txBody>
        </p:sp>
      </p:grpSp>
      <p:grpSp>
        <p:nvGrpSpPr>
          <p:cNvPr id="57" name="Group 56">
            <a:extLst>
              <a:ext uri="{FF2B5EF4-FFF2-40B4-BE49-F238E27FC236}">
                <a16:creationId xmlns:a16="http://schemas.microsoft.com/office/drawing/2014/main" id="{DB682D64-86DE-CFF2-8E70-535488FD4995}"/>
              </a:ext>
            </a:extLst>
          </p:cNvPr>
          <p:cNvGrpSpPr/>
          <p:nvPr/>
        </p:nvGrpSpPr>
        <p:grpSpPr>
          <a:xfrm>
            <a:off x="2677341" y="4367547"/>
            <a:ext cx="1175152" cy="1116936"/>
            <a:chOff x="2826986" y="6614904"/>
            <a:chExt cx="1360497" cy="1293099"/>
          </a:xfrm>
        </p:grpSpPr>
        <p:sp>
          <p:nvSpPr>
            <p:cNvPr id="58" name="Freeform: Shape 57">
              <a:extLst>
                <a:ext uri="{FF2B5EF4-FFF2-40B4-BE49-F238E27FC236}">
                  <a16:creationId xmlns:a16="http://schemas.microsoft.com/office/drawing/2014/main" id="{C70A622E-81EF-38FD-63A1-60BA3AE9E694}"/>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EC923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457F0CD1-28B9-3F1A-DA06-F4034D38536F}"/>
                </a:ext>
              </a:extLst>
            </p:cNvPr>
            <p:cNvSpPr txBox="1"/>
            <p:nvPr/>
          </p:nvSpPr>
          <p:spPr>
            <a:xfrm>
              <a:off x="3082991" y="7605132"/>
              <a:ext cx="848486" cy="302871"/>
            </a:xfrm>
            <a:prstGeom prst="rect">
              <a:avLst/>
            </a:prstGeom>
            <a:noFill/>
          </p:spPr>
          <p:txBody>
            <a:bodyPr wrap="none" rtlCol="0">
              <a:spAutoFit/>
            </a:bodyPr>
            <a:lstStyle/>
            <a:p>
              <a:pPr algn="ctr"/>
              <a:r>
                <a:rPr lang="en-US" sz="1100" dirty="0"/>
                <a:t>ORANGE</a:t>
              </a:r>
            </a:p>
          </p:txBody>
        </p:sp>
      </p:grpSp>
      <p:sp>
        <p:nvSpPr>
          <p:cNvPr id="61" name="TextBox 60">
            <a:extLst>
              <a:ext uri="{FF2B5EF4-FFF2-40B4-BE49-F238E27FC236}">
                <a16:creationId xmlns:a16="http://schemas.microsoft.com/office/drawing/2014/main" id="{F3381624-6F3D-F1EE-C9AE-41B6B7D7EB7E}"/>
              </a:ext>
            </a:extLst>
          </p:cNvPr>
          <p:cNvSpPr txBox="1"/>
          <p:nvPr/>
        </p:nvSpPr>
        <p:spPr>
          <a:xfrm>
            <a:off x="57942" y="5568824"/>
            <a:ext cx="6800058" cy="353943"/>
          </a:xfrm>
          <a:prstGeom prst="rect">
            <a:avLst/>
          </a:prstGeom>
          <a:noFill/>
        </p:spPr>
        <p:txBody>
          <a:bodyPr wrap="square">
            <a:spAutoFit/>
          </a:bodyPr>
          <a:lstStyle/>
          <a:p>
            <a:pPr algn="ctr"/>
            <a:r>
              <a:rPr lang="en-US" sz="1700" b="1" dirty="0"/>
              <a:t>Still not sure?  Try reading numbers with non-contrasting colors</a:t>
            </a:r>
            <a:r>
              <a:rPr lang="en-US" sz="1700" dirty="0"/>
              <a:t>.</a:t>
            </a:r>
          </a:p>
        </p:txBody>
      </p:sp>
      <p:sp>
        <p:nvSpPr>
          <p:cNvPr id="63" name="Freeform: Shape 62">
            <a:extLst>
              <a:ext uri="{FF2B5EF4-FFF2-40B4-BE49-F238E27FC236}">
                <a16:creationId xmlns:a16="http://schemas.microsoft.com/office/drawing/2014/main" id="{A7CDAA4C-1F3D-3439-468A-568902AD8629}"/>
              </a:ext>
            </a:extLst>
          </p:cNvPr>
          <p:cNvSpPr/>
          <p:nvPr/>
        </p:nvSpPr>
        <p:spPr>
          <a:xfrm>
            <a:off x="817001" y="5960115"/>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9A77A77A-6C66-2787-03C1-5D9CAD116772}"/>
              </a:ext>
            </a:extLst>
          </p:cNvPr>
          <p:cNvSpPr txBox="1"/>
          <p:nvPr/>
        </p:nvSpPr>
        <p:spPr>
          <a:xfrm>
            <a:off x="924317" y="6815441"/>
            <a:ext cx="960519" cy="430887"/>
          </a:xfrm>
          <a:prstGeom prst="rect">
            <a:avLst/>
          </a:prstGeom>
          <a:noFill/>
        </p:spPr>
        <p:txBody>
          <a:bodyPr wrap="none" rtlCol="0">
            <a:spAutoFit/>
          </a:bodyPr>
          <a:lstStyle/>
          <a:p>
            <a:pPr algn="ctr"/>
            <a:r>
              <a:rPr lang="en-US" sz="1100" dirty="0"/>
              <a:t>BLACK/</a:t>
            </a:r>
          </a:p>
          <a:p>
            <a:pPr algn="ctr"/>
            <a:r>
              <a:rPr lang="en-US" sz="1100" dirty="0"/>
              <a:t>ROYAL BLUE</a:t>
            </a:r>
          </a:p>
        </p:txBody>
      </p:sp>
      <p:sp>
        <p:nvSpPr>
          <p:cNvPr id="65" name="TextBox 64">
            <a:extLst>
              <a:ext uri="{FF2B5EF4-FFF2-40B4-BE49-F238E27FC236}">
                <a16:creationId xmlns:a16="http://schemas.microsoft.com/office/drawing/2014/main" id="{60918312-6D45-29FD-22B7-38F958C7AB58}"/>
              </a:ext>
            </a:extLst>
          </p:cNvPr>
          <p:cNvSpPr txBox="1"/>
          <p:nvPr/>
        </p:nvSpPr>
        <p:spPr>
          <a:xfrm>
            <a:off x="1175989" y="6151135"/>
            <a:ext cx="457176" cy="400110"/>
          </a:xfrm>
          <a:prstGeom prst="rect">
            <a:avLst/>
          </a:prstGeom>
          <a:noFill/>
        </p:spPr>
        <p:txBody>
          <a:bodyPr wrap="none" rtlCol="0">
            <a:spAutoFit/>
          </a:bodyPr>
          <a:lstStyle/>
          <a:p>
            <a:r>
              <a:rPr lang="en-US" sz="2000" b="1" dirty="0">
                <a:solidFill>
                  <a:srgbClr val="1B2D89"/>
                </a:solidFill>
              </a:rPr>
              <a:t>23</a:t>
            </a:r>
          </a:p>
        </p:txBody>
      </p:sp>
      <p:sp>
        <p:nvSpPr>
          <p:cNvPr id="68" name="TextBox 67">
            <a:extLst>
              <a:ext uri="{FF2B5EF4-FFF2-40B4-BE49-F238E27FC236}">
                <a16:creationId xmlns:a16="http://schemas.microsoft.com/office/drawing/2014/main" id="{A75CC82C-8470-623E-6B6D-6895743B320B}"/>
              </a:ext>
            </a:extLst>
          </p:cNvPr>
          <p:cNvSpPr txBox="1"/>
          <p:nvPr/>
        </p:nvSpPr>
        <p:spPr>
          <a:xfrm>
            <a:off x="2179244" y="6815442"/>
            <a:ext cx="1111203" cy="430887"/>
          </a:xfrm>
          <a:prstGeom prst="rect">
            <a:avLst/>
          </a:prstGeom>
          <a:noFill/>
        </p:spPr>
        <p:txBody>
          <a:bodyPr wrap="none" rtlCol="0">
            <a:spAutoFit/>
          </a:bodyPr>
          <a:lstStyle/>
          <a:p>
            <a:pPr algn="ctr"/>
            <a:r>
              <a:rPr lang="en-US" sz="1100" dirty="0"/>
              <a:t>WHITE/</a:t>
            </a:r>
          </a:p>
          <a:p>
            <a:pPr algn="ctr"/>
            <a:r>
              <a:rPr lang="en-US" sz="1100" dirty="0"/>
              <a:t>LIGHT YELLOW</a:t>
            </a:r>
          </a:p>
        </p:txBody>
      </p:sp>
      <p:sp>
        <p:nvSpPr>
          <p:cNvPr id="18" name="Freeform: Shape 17">
            <a:extLst>
              <a:ext uri="{FF2B5EF4-FFF2-40B4-BE49-F238E27FC236}">
                <a16:creationId xmlns:a16="http://schemas.microsoft.com/office/drawing/2014/main" id="{97F2D64E-76DC-E283-EA4F-E4F06CBC3181}"/>
              </a:ext>
            </a:extLst>
          </p:cNvPr>
          <p:cNvSpPr/>
          <p:nvPr/>
        </p:nvSpPr>
        <p:spPr>
          <a:xfrm>
            <a:off x="2147269" y="5973039"/>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4A7D8874-5E0C-BA96-BBFB-655E400C41B3}"/>
              </a:ext>
            </a:extLst>
          </p:cNvPr>
          <p:cNvSpPr txBox="1"/>
          <p:nvPr/>
        </p:nvSpPr>
        <p:spPr>
          <a:xfrm>
            <a:off x="2506258" y="6151135"/>
            <a:ext cx="457176" cy="400110"/>
          </a:xfrm>
          <a:prstGeom prst="rect">
            <a:avLst/>
          </a:prstGeom>
          <a:noFill/>
        </p:spPr>
        <p:txBody>
          <a:bodyPr wrap="none" rtlCol="0">
            <a:spAutoFit/>
          </a:bodyPr>
          <a:lstStyle/>
          <a:p>
            <a:r>
              <a:rPr lang="en-US" sz="2000" b="1" dirty="0">
                <a:solidFill>
                  <a:srgbClr val="FFFFCC"/>
                </a:solidFill>
              </a:rPr>
              <a:t>15</a:t>
            </a:r>
          </a:p>
        </p:txBody>
      </p:sp>
      <p:grpSp>
        <p:nvGrpSpPr>
          <p:cNvPr id="70" name="Group 69">
            <a:extLst>
              <a:ext uri="{FF2B5EF4-FFF2-40B4-BE49-F238E27FC236}">
                <a16:creationId xmlns:a16="http://schemas.microsoft.com/office/drawing/2014/main" id="{10C7457B-90B1-7447-8B32-53BA045E3E87}"/>
              </a:ext>
            </a:extLst>
          </p:cNvPr>
          <p:cNvGrpSpPr/>
          <p:nvPr/>
        </p:nvGrpSpPr>
        <p:grpSpPr>
          <a:xfrm>
            <a:off x="3508099" y="5960116"/>
            <a:ext cx="1175152" cy="1286213"/>
            <a:chOff x="2826986" y="6614904"/>
            <a:chExt cx="1360497" cy="1489074"/>
          </a:xfrm>
        </p:grpSpPr>
        <p:sp>
          <p:nvSpPr>
            <p:cNvPr id="71" name="Freeform: Shape 70">
              <a:extLst>
                <a:ext uri="{FF2B5EF4-FFF2-40B4-BE49-F238E27FC236}">
                  <a16:creationId xmlns:a16="http://schemas.microsoft.com/office/drawing/2014/main" id="{1C6650F0-0CFB-7778-526F-25B541D53B6C}"/>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chemeClr val="accent5">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9086B79-D982-ED09-14AD-E4E928A177E9}"/>
                </a:ext>
              </a:extLst>
            </p:cNvPr>
            <p:cNvSpPr txBox="1"/>
            <p:nvPr/>
          </p:nvSpPr>
          <p:spPr>
            <a:xfrm>
              <a:off x="2870502" y="7605132"/>
              <a:ext cx="1273469" cy="498846"/>
            </a:xfrm>
            <a:prstGeom prst="rect">
              <a:avLst/>
            </a:prstGeom>
            <a:noFill/>
          </p:spPr>
          <p:txBody>
            <a:bodyPr wrap="none" rtlCol="0">
              <a:spAutoFit/>
            </a:bodyPr>
            <a:lstStyle/>
            <a:p>
              <a:pPr algn="ctr"/>
              <a:r>
                <a:rPr lang="en-US" sz="1100" dirty="0"/>
                <a:t>DARK PURPLE/</a:t>
              </a:r>
            </a:p>
            <a:p>
              <a:pPr algn="ctr"/>
              <a:r>
                <a:rPr lang="en-US" sz="1100" dirty="0"/>
                <a:t>BLACK</a:t>
              </a:r>
            </a:p>
          </p:txBody>
        </p:sp>
      </p:grpSp>
      <p:sp>
        <p:nvSpPr>
          <p:cNvPr id="73" name="TextBox 72">
            <a:extLst>
              <a:ext uri="{FF2B5EF4-FFF2-40B4-BE49-F238E27FC236}">
                <a16:creationId xmlns:a16="http://schemas.microsoft.com/office/drawing/2014/main" id="{FF33AE38-E6F4-CF19-D324-833BD23BF6CA}"/>
              </a:ext>
            </a:extLst>
          </p:cNvPr>
          <p:cNvSpPr txBox="1"/>
          <p:nvPr/>
        </p:nvSpPr>
        <p:spPr>
          <a:xfrm>
            <a:off x="3867087" y="6151135"/>
            <a:ext cx="457176" cy="400110"/>
          </a:xfrm>
          <a:prstGeom prst="rect">
            <a:avLst/>
          </a:prstGeom>
          <a:noFill/>
        </p:spPr>
        <p:txBody>
          <a:bodyPr wrap="none" rtlCol="0">
            <a:spAutoFit/>
          </a:bodyPr>
          <a:lstStyle/>
          <a:p>
            <a:r>
              <a:rPr lang="en-US" sz="2000" b="1" dirty="0"/>
              <a:t>67</a:t>
            </a:r>
          </a:p>
        </p:txBody>
      </p:sp>
      <p:grpSp>
        <p:nvGrpSpPr>
          <p:cNvPr id="74" name="Group 73">
            <a:extLst>
              <a:ext uri="{FF2B5EF4-FFF2-40B4-BE49-F238E27FC236}">
                <a16:creationId xmlns:a16="http://schemas.microsoft.com/office/drawing/2014/main" id="{E09F9541-B9CC-3BCC-BA6B-9E5EC9F49D34}"/>
              </a:ext>
            </a:extLst>
          </p:cNvPr>
          <p:cNvGrpSpPr/>
          <p:nvPr/>
        </p:nvGrpSpPr>
        <p:grpSpPr>
          <a:xfrm>
            <a:off x="4900906" y="5985516"/>
            <a:ext cx="1175152" cy="1116936"/>
            <a:chOff x="2826986" y="6614904"/>
            <a:chExt cx="1360497" cy="1293099"/>
          </a:xfrm>
        </p:grpSpPr>
        <p:sp>
          <p:nvSpPr>
            <p:cNvPr id="75" name="Freeform: Shape 74">
              <a:extLst>
                <a:ext uri="{FF2B5EF4-FFF2-40B4-BE49-F238E27FC236}">
                  <a16:creationId xmlns:a16="http://schemas.microsoft.com/office/drawing/2014/main" id="{9D6EA26C-3823-F93B-F39F-89146EAB0955}"/>
                </a:ext>
              </a:extLst>
            </p:cNvPr>
            <p:cNvSpPr/>
            <p:nvPr/>
          </p:nvSpPr>
          <p:spPr>
            <a:xfrm>
              <a:off x="2826986" y="6614904"/>
              <a:ext cx="1360497" cy="990228"/>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2E7795D5-790E-09B5-5DCA-CB20B4732445}"/>
                </a:ext>
              </a:extLst>
            </p:cNvPr>
            <p:cNvSpPr txBox="1"/>
            <p:nvPr/>
          </p:nvSpPr>
          <p:spPr>
            <a:xfrm>
              <a:off x="2904833" y="7605132"/>
              <a:ext cx="1204804" cy="302871"/>
            </a:xfrm>
            <a:prstGeom prst="rect">
              <a:avLst/>
            </a:prstGeom>
            <a:noFill/>
          </p:spPr>
          <p:txBody>
            <a:bodyPr wrap="none" rtlCol="0">
              <a:spAutoFit/>
            </a:bodyPr>
            <a:lstStyle/>
            <a:p>
              <a:pPr algn="ctr"/>
              <a:r>
                <a:rPr lang="en-US" sz="1100" dirty="0"/>
                <a:t>RED/ORANGE</a:t>
              </a:r>
            </a:p>
          </p:txBody>
        </p:sp>
      </p:grpSp>
      <p:sp>
        <p:nvSpPr>
          <p:cNvPr id="77" name="TextBox 76">
            <a:extLst>
              <a:ext uri="{FF2B5EF4-FFF2-40B4-BE49-F238E27FC236}">
                <a16:creationId xmlns:a16="http://schemas.microsoft.com/office/drawing/2014/main" id="{C9DA77EB-BB15-D964-D7C3-E41FA6609D2B}"/>
              </a:ext>
            </a:extLst>
          </p:cNvPr>
          <p:cNvSpPr txBox="1"/>
          <p:nvPr/>
        </p:nvSpPr>
        <p:spPr>
          <a:xfrm>
            <a:off x="5266305" y="6151135"/>
            <a:ext cx="457176" cy="400110"/>
          </a:xfrm>
          <a:prstGeom prst="rect">
            <a:avLst/>
          </a:prstGeom>
          <a:noFill/>
        </p:spPr>
        <p:txBody>
          <a:bodyPr wrap="none" rtlCol="0">
            <a:spAutoFit/>
          </a:bodyPr>
          <a:lstStyle/>
          <a:p>
            <a:r>
              <a:rPr lang="en-US" sz="2000" b="1" dirty="0">
                <a:solidFill>
                  <a:srgbClr val="EC9230"/>
                </a:solidFill>
              </a:rPr>
              <a:t>89</a:t>
            </a:r>
          </a:p>
        </p:txBody>
      </p:sp>
      <p:cxnSp>
        <p:nvCxnSpPr>
          <p:cNvPr id="79" name="Straight Connector 78">
            <a:extLst>
              <a:ext uri="{FF2B5EF4-FFF2-40B4-BE49-F238E27FC236}">
                <a16:creationId xmlns:a16="http://schemas.microsoft.com/office/drawing/2014/main" id="{E6D2D80C-A78B-CD72-A952-8FDA64D637E0}"/>
              </a:ext>
            </a:extLst>
          </p:cNvPr>
          <p:cNvCxnSpPr/>
          <p:nvPr/>
        </p:nvCxnSpPr>
        <p:spPr>
          <a:xfrm>
            <a:off x="333375" y="7349590"/>
            <a:ext cx="6191250" cy="0"/>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a:extLst>
              <a:ext uri="{FF2B5EF4-FFF2-40B4-BE49-F238E27FC236}">
                <a16:creationId xmlns:a16="http://schemas.microsoft.com/office/drawing/2014/main" id="{3F9DB286-49B8-E53F-FFA5-FE134D799896}"/>
              </a:ext>
            </a:extLst>
          </p:cNvPr>
          <p:cNvSpPr txBox="1"/>
          <p:nvPr/>
        </p:nvSpPr>
        <p:spPr>
          <a:xfrm>
            <a:off x="0" y="7349588"/>
            <a:ext cx="6858000" cy="353943"/>
          </a:xfrm>
          <a:prstGeom prst="rect">
            <a:avLst/>
          </a:prstGeom>
          <a:noFill/>
        </p:spPr>
        <p:txBody>
          <a:bodyPr wrap="square">
            <a:spAutoFit/>
          </a:bodyPr>
          <a:lstStyle/>
          <a:p>
            <a:pPr algn="ctr"/>
            <a:r>
              <a:rPr lang="en-US" sz="1700" b="1" dirty="0"/>
              <a:t>Consider black, white, or neon colors as contrasting liberos jerseys</a:t>
            </a:r>
          </a:p>
        </p:txBody>
      </p:sp>
      <p:grpSp>
        <p:nvGrpSpPr>
          <p:cNvPr id="22" name="Group 21">
            <a:extLst>
              <a:ext uri="{FF2B5EF4-FFF2-40B4-BE49-F238E27FC236}">
                <a16:creationId xmlns:a16="http://schemas.microsoft.com/office/drawing/2014/main" id="{F8ECE5FC-86EC-CE67-BC95-05CF54ECE10B}"/>
              </a:ext>
            </a:extLst>
          </p:cNvPr>
          <p:cNvGrpSpPr/>
          <p:nvPr/>
        </p:nvGrpSpPr>
        <p:grpSpPr>
          <a:xfrm>
            <a:off x="1130537" y="7760336"/>
            <a:ext cx="1175152" cy="855326"/>
            <a:chOff x="1063875" y="8106737"/>
            <a:chExt cx="1175152" cy="855326"/>
          </a:xfrm>
        </p:grpSpPr>
        <p:sp>
          <p:nvSpPr>
            <p:cNvPr id="82" name="Freeform: Shape 81">
              <a:extLst>
                <a:ext uri="{FF2B5EF4-FFF2-40B4-BE49-F238E27FC236}">
                  <a16:creationId xmlns:a16="http://schemas.microsoft.com/office/drawing/2014/main" id="{BC62F95D-0951-A277-E15F-23834E496DD3}"/>
                </a:ext>
              </a:extLst>
            </p:cNvPr>
            <p:cNvSpPr/>
            <p:nvPr/>
          </p:nvSpPr>
          <p:spPr>
            <a:xfrm>
              <a:off x="1063875" y="8106737"/>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96FC4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A51B9F62-8D59-7BD2-835D-AFFCFAD7CBCA}"/>
                </a:ext>
              </a:extLst>
            </p:cNvPr>
            <p:cNvSpPr txBox="1"/>
            <p:nvPr/>
          </p:nvSpPr>
          <p:spPr>
            <a:xfrm>
              <a:off x="1422863" y="8222050"/>
              <a:ext cx="457176" cy="400110"/>
            </a:xfrm>
            <a:prstGeom prst="rect">
              <a:avLst/>
            </a:prstGeom>
            <a:noFill/>
          </p:spPr>
          <p:txBody>
            <a:bodyPr wrap="none" rtlCol="0">
              <a:spAutoFit/>
            </a:bodyPr>
            <a:lstStyle/>
            <a:p>
              <a:r>
                <a:rPr lang="en-US" sz="2000" b="1" dirty="0"/>
                <a:t>23</a:t>
              </a:r>
            </a:p>
          </p:txBody>
        </p:sp>
      </p:grpSp>
      <p:grpSp>
        <p:nvGrpSpPr>
          <p:cNvPr id="23" name="Group 22">
            <a:extLst>
              <a:ext uri="{FF2B5EF4-FFF2-40B4-BE49-F238E27FC236}">
                <a16:creationId xmlns:a16="http://schemas.microsoft.com/office/drawing/2014/main" id="{AEB24DA0-A970-CF74-47AA-6133989CC3E5}"/>
              </a:ext>
            </a:extLst>
          </p:cNvPr>
          <p:cNvGrpSpPr/>
          <p:nvPr/>
        </p:nvGrpSpPr>
        <p:grpSpPr>
          <a:xfrm>
            <a:off x="2263492" y="7743261"/>
            <a:ext cx="1175152" cy="855326"/>
            <a:chOff x="2179244" y="8089662"/>
            <a:chExt cx="1175152" cy="855326"/>
          </a:xfrm>
        </p:grpSpPr>
        <p:sp>
          <p:nvSpPr>
            <p:cNvPr id="84" name="Freeform: Shape 83">
              <a:extLst>
                <a:ext uri="{FF2B5EF4-FFF2-40B4-BE49-F238E27FC236}">
                  <a16:creationId xmlns:a16="http://schemas.microsoft.com/office/drawing/2014/main" id="{645EEFC1-8250-2033-BD2C-DD357B5B6A65}"/>
                </a:ext>
              </a:extLst>
            </p:cNvPr>
            <p:cNvSpPr/>
            <p:nvPr/>
          </p:nvSpPr>
          <p:spPr>
            <a:xfrm>
              <a:off x="2179244" y="8089662"/>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EFFC4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33E5DBAD-9C6E-B71D-66E9-79A8848FF65E}"/>
                </a:ext>
              </a:extLst>
            </p:cNvPr>
            <p:cNvSpPr txBox="1"/>
            <p:nvPr/>
          </p:nvSpPr>
          <p:spPr>
            <a:xfrm>
              <a:off x="2538232" y="8222050"/>
              <a:ext cx="457176" cy="400110"/>
            </a:xfrm>
            <a:prstGeom prst="rect">
              <a:avLst/>
            </a:prstGeom>
            <a:noFill/>
          </p:spPr>
          <p:txBody>
            <a:bodyPr wrap="none" rtlCol="0">
              <a:spAutoFit/>
            </a:bodyPr>
            <a:lstStyle/>
            <a:p>
              <a:r>
                <a:rPr lang="en-US" sz="2000" b="1" dirty="0">
                  <a:solidFill>
                    <a:srgbClr val="C00000"/>
                  </a:solidFill>
                </a:rPr>
                <a:t>23</a:t>
              </a:r>
            </a:p>
          </p:txBody>
        </p:sp>
      </p:grpSp>
      <p:grpSp>
        <p:nvGrpSpPr>
          <p:cNvPr id="24" name="Group 23">
            <a:extLst>
              <a:ext uri="{FF2B5EF4-FFF2-40B4-BE49-F238E27FC236}">
                <a16:creationId xmlns:a16="http://schemas.microsoft.com/office/drawing/2014/main" id="{B4561B0B-85E1-84FB-2C73-EC4AE53D6626}"/>
              </a:ext>
            </a:extLst>
          </p:cNvPr>
          <p:cNvGrpSpPr/>
          <p:nvPr/>
        </p:nvGrpSpPr>
        <p:grpSpPr>
          <a:xfrm>
            <a:off x="3396447" y="7726186"/>
            <a:ext cx="1175152" cy="855326"/>
            <a:chOff x="3287030" y="8072587"/>
            <a:chExt cx="1175152" cy="855326"/>
          </a:xfrm>
        </p:grpSpPr>
        <p:sp>
          <p:nvSpPr>
            <p:cNvPr id="85" name="Freeform: Shape 84">
              <a:extLst>
                <a:ext uri="{FF2B5EF4-FFF2-40B4-BE49-F238E27FC236}">
                  <a16:creationId xmlns:a16="http://schemas.microsoft.com/office/drawing/2014/main" id="{8EE90309-7681-7EDB-9006-ABCCC866144F}"/>
                </a:ext>
              </a:extLst>
            </p:cNvPr>
            <p:cNvSpPr/>
            <p:nvPr/>
          </p:nvSpPr>
          <p:spPr>
            <a:xfrm>
              <a:off x="3287030" y="8072587"/>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FDC84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ED3B7D6C-4897-B674-E177-E0C470FE0927}"/>
                </a:ext>
              </a:extLst>
            </p:cNvPr>
            <p:cNvSpPr txBox="1"/>
            <p:nvPr/>
          </p:nvSpPr>
          <p:spPr>
            <a:xfrm>
              <a:off x="3646018" y="8222050"/>
              <a:ext cx="457176" cy="400110"/>
            </a:xfrm>
            <a:prstGeom prst="rect">
              <a:avLst/>
            </a:prstGeom>
            <a:noFill/>
          </p:spPr>
          <p:txBody>
            <a:bodyPr wrap="none" rtlCol="0">
              <a:spAutoFit/>
            </a:bodyPr>
            <a:lstStyle/>
            <a:p>
              <a:r>
                <a:rPr lang="en-US" sz="2000" b="1" dirty="0">
                  <a:solidFill>
                    <a:srgbClr val="1B2D89"/>
                  </a:solidFill>
                </a:rPr>
                <a:t>23</a:t>
              </a:r>
            </a:p>
          </p:txBody>
        </p:sp>
      </p:grpSp>
      <p:grpSp>
        <p:nvGrpSpPr>
          <p:cNvPr id="25" name="Group 24">
            <a:extLst>
              <a:ext uri="{FF2B5EF4-FFF2-40B4-BE49-F238E27FC236}">
                <a16:creationId xmlns:a16="http://schemas.microsoft.com/office/drawing/2014/main" id="{39736C02-5A0C-3187-D1B5-7EB13F1E563F}"/>
              </a:ext>
            </a:extLst>
          </p:cNvPr>
          <p:cNvGrpSpPr/>
          <p:nvPr/>
        </p:nvGrpSpPr>
        <p:grpSpPr>
          <a:xfrm>
            <a:off x="4529402" y="7709111"/>
            <a:ext cx="1175152" cy="855326"/>
            <a:chOff x="4394816" y="8055512"/>
            <a:chExt cx="1175152" cy="855326"/>
          </a:xfrm>
        </p:grpSpPr>
        <p:sp>
          <p:nvSpPr>
            <p:cNvPr id="86" name="Freeform: Shape 85">
              <a:extLst>
                <a:ext uri="{FF2B5EF4-FFF2-40B4-BE49-F238E27FC236}">
                  <a16:creationId xmlns:a16="http://schemas.microsoft.com/office/drawing/2014/main" id="{10DBBE8A-AD75-FD5F-99BA-8062A8E446CA}"/>
                </a:ext>
              </a:extLst>
            </p:cNvPr>
            <p:cNvSpPr/>
            <p:nvPr/>
          </p:nvSpPr>
          <p:spPr>
            <a:xfrm>
              <a:off x="4394816" y="8055512"/>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rgbClr val="F27AE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B11E5838-4E5B-06DE-A2B3-F08AAFDF5C70}"/>
                </a:ext>
              </a:extLst>
            </p:cNvPr>
            <p:cNvSpPr txBox="1"/>
            <p:nvPr/>
          </p:nvSpPr>
          <p:spPr>
            <a:xfrm>
              <a:off x="4753804" y="8222050"/>
              <a:ext cx="457176" cy="400110"/>
            </a:xfrm>
            <a:prstGeom prst="rect">
              <a:avLst/>
            </a:prstGeom>
            <a:noFill/>
          </p:spPr>
          <p:txBody>
            <a:bodyPr wrap="none" rtlCol="0">
              <a:spAutoFit/>
            </a:bodyPr>
            <a:lstStyle/>
            <a:p>
              <a:r>
                <a:rPr lang="en-US" sz="2000" b="1" dirty="0">
                  <a:solidFill>
                    <a:schemeClr val="bg1"/>
                  </a:solidFill>
                </a:rPr>
                <a:t>23</a:t>
              </a:r>
            </a:p>
          </p:txBody>
        </p:sp>
      </p:grpSp>
      <p:grpSp>
        <p:nvGrpSpPr>
          <p:cNvPr id="21" name="Group 20">
            <a:extLst>
              <a:ext uri="{FF2B5EF4-FFF2-40B4-BE49-F238E27FC236}">
                <a16:creationId xmlns:a16="http://schemas.microsoft.com/office/drawing/2014/main" id="{BECAF7A5-F42E-FF91-2C5F-485F8C4B27F7}"/>
              </a:ext>
            </a:extLst>
          </p:cNvPr>
          <p:cNvGrpSpPr/>
          <p:nvPr/>
        </p:nvGrpSpPr>
        <p:grpSpPr>
          <a:xfrm>
            <a:off x="-2418" y="7712674"/>
            <a:ext cx="1175152" cy="855326"/>
            <a:chOff x="-2418" y="8059075"/>
            <a:chExt cx="1175152" cy="855326"/>
          </a:xfrm>
        </p:grpSpPr>
        <p:sp>
          <p:nvSpPr>
            <p:cNvPr id="5" name="Freeform: Shape 4">
              <a:extLst>
                <a:ext uri="{FF2B5EF4-FFF2-40B4-BE49-F238E27FC236}">
                  <a16:creationId xmlns:a16="http://schemas.microsoft.com/office/drawing/2014/main" id="{76BCC088-3C2B-426F-85C1-296B898F7438}"/>
                </a:ext>
              </a:extLst>
            </p:cNvPr>
            <p:cNvSpPr/>
            <p:nvPr/>
          </p:nvSpPr>
          <p:spPr>
            <a:xfrm>
              <a:off x="-2418" y="8059075"/>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E2C0BFC-56B9-4997-0F43-7CA3DAAD0FB6}"/>
                </a:ext>
              </a:extLst>
            </p:cNvPr>
            <p:cNvSpPr txBox="1"/>
            <p:nvPr/>
          </p:nvSpPr>
          <p:spPr>
            <a:xfrm>
              <a:off x="360652" y="8222050"/>
              <a:ext cx="457176" cy="400110"/>
            </a:xfrm>
            <a:prstGeom prst="rect">
              <a:avLst/>
            </a:prstGeom>
            <a:noFill/>
          </p:spPr>
          <p:txBody>
            <a:bodyPr wrap="none" rtlCol="0">
              <a:spAutoFit/>
            </a:bodyPr>
            <a:lstStyle/>
            <a:p>
              <a:r>
                <a:rPr lang="en-US" sz="2000" b="1" dirty="0">
                  <a:solidFill>
                    <a:schemeClr val="bg1"/>
                  </a:solidFill>
                </a:rPr>
                <a:t>23</a:t>
              </a:r>
            </a:p>
          </p:txBody>
        </p:sp>
      </p:grpSp>
      <p:grpSp>
        <p:nvGrpSpPr>
          <p:cNvPr id="26" name="Group 25">
            <a:extLst>
              <a:ext uri="{FF2B5EF4-FFF2-40B4-BE49-F238E27FC236}">
                <a16:creationId xmlns:a16="http://schemas.microsoft.com/office/drawing/2014/main" id="{05F732CA-6F97-3BD3-4A63-E174622716AF}"/>
              </a:ext>
            </a:extLst>
          </p:cNvPr>
          <p:cNvGrpSpPr/>
          <p:nvPr/>
        </p:nvGrpSpPr>
        <p:grpSpPr>
          <a:xfrm>
            <a:off x="5662357" y="7715927"/>
            <a:ext cx="1175152" cy="855326"/>
            <a:chOff x="5532166" y="8061082"/>
            <a:chExt cx="1175152" cy="855326"/>
          </a:xfrm>
        </p:grpSpPr>
        <p:sp>
          <p:nvSpPr>
            <p:cNvPr id="67" name="Freeform: Shape 66">
              <a:extLst>
                <a:ext uri="{FF2B5EF4-FFF2-40B4-BE49-F238E27FC236}">
                  <a16:creationId xmlns:a16="http://schemas.microsoft.com/office/drawing/2014/main" id="{11445E52-B5DD-514E-6600-42F08E3E1D23}"/>
                </a:ext>
              </a:extLst>
            </p:cNvPr>
            <p:cNvSpPr/>
            <p:nvPr/>
          </p:nvSpPr>
          <p:spPr>
            <a:xfrm>
              <a:off x="5532166" y="8061082"/>
              <a:ext cx="1175152" cy="855326"/>
            </a:xfrm>
            <a:custGeom>
              <a:avLst/>
              <a:gdLst>
                <a:gd name="connsiteX0" fmla="*/ 258708 w 1320304"/>
                <a:gd name="connsiteY0" fmla="*/ 115973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423746 w 1320304"/>
                <a:gd name="connsiteY10" fmla="*/ 0 h 99468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423746 w 1320304"/>
                <a:gd name="connsiteY10" fmla="*/ 4460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8921 h 999149"/>
                <a:gd name="connsiteX0" fmla="*/ 379141 w 1320304"/>
                <a:gd name="connsiteY0" fmla="*/ 0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294392 w 1320304"/>
                <a:gd name="connsiteY10" fmla="*/ 13381 h 999149"/>
                <a:gd name="connsiteX0" fmla="*/ 325615 w 1320304"/>
                <a:gd name="connsiteY0" fmla="*/ 49066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294392 w 1320304"/>
                <a:gd name="connsiteY10" fmla="*/ 8921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70220 w 1320304"/>
                <a:gd name="connsiteY10" fmla="*/ 0 h 994689"/>
                <a:gd name="connsiteX0" fmla="*/ 383601 w 1320304"/>
                <a:gd name="connsiteY0" fmla="*/ 8921 h 999149"/>
                <a:gd name="connsiteX1" fmla="*/ 0 w 1320304"/>
                <a:gd name="connsiteY1" fmla="*/ 379141 h 999149"/>
                <a:gd name="connsiteX2" fmla="*/ 191801 w 1320304"/>
                <a:gd name="connsiteY2" fmla="*/ 570942 h 999149"/>
                <a:gd name="connsiteX3" fmla="*/ 343458 w 1320304"/>
                <a:gd name="connsiteY3" fmla="*/ 419285 h 999149"/>
                <a:gd name="connsiteX4" fmla="*/ 343458 w 1320304"/>
                <a:gd name="connsiteY4" fmla="*/ 999149 h 999149"/>
                <a:gd name="connsiteX5" fmla="*/ 1048215 w 1320304"/>
                <a:gd name="connsiteY5" fmla="*/ 999149 h 999149"/>
                <a:gd name="connsiteX6" fmla="*/ 1048215 w 1320304"/>
                <a:gd name="connsiteY6" fmla="*/ 401443 h 999149"/>
                <a:gd name="connsiteX7" fmla="*/ 1177569 w 1320304"/>
                <a:gd name="connsiteY7" fmla="*/ 530797 h 999149"/>
                <a:gd name="connsiteX8" fmla="*/ 1320304 w 1320304"/>
                <a:gd name="connsiteY8" fmla="*/ 388062 h 999149"/>
                <a:gd name="connsiteX9" fmla="*/ 936702 w 1320304"/>
                <a:gd name="connsiteY9" fmla="*/ 4460 h 999149"/>
                <a:gd name="connsiteX10" fmla="*/ 383601 w 1320304"/>
                <a:gd name="connsiteY10" fmla="*/ 0 h 99914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20304"/>
                <a:gd name="connsiteY0" fmla="*/ 4461 h 994689"/>
                <a:gd name="connsiteX1" fmla="*/ 0 w 1320304"/>
                <a:gd name="connsiteY1" fmla="*/ 374681 h 994689"/>
                <a:gd name="connsiteX2" fmla="*/ 191801 w 1320304"/>
                <a:gd name="connsiteY2" fmla="*/ 566482 h 994689"/>
                <a:gd name="connsiteX3" fmla="*/ 343458 w 1320304"/>
                <a:gd name="connsiteY3" fmla="*/ 414825 h 994689"/>
                <a:gd name="connsiteX4" fmla="*/ 343458 w 1320304"/>
                <a:gd name="connsiteY4" fmla="*/ 994689 h 994689"/>
                <a:gd name="connsiteX5" fmla="*/ 1048215 w 1320304"/>
                <a:gd name="connsiteY5" fmla="*/ 994689 h 994689"/>
                <a:gd name="connsiteX6" fmla="*/ 1048215 w 1320304"/>
                <a:gd name="connsiteY6" fmla="*/ 396983 h 994689"/>
                <a:gd name="connsiteX7" fmla="*/ 1177569 w 1320304"/>
                <a:gd name="connsiteY7" fmla="*/ 526337 h 994689"/>
                <a:gd name="connsiteX8" fmla="*/ 1320304 w 1320304"/>
                <a:gd name="connsiteY8" fmla="*/ 383602 h 994689"/>
                <a:gd name="connsiteX9" fmla="*/ 936702 w 1320304"/>
                <a:gd name="connsiteY9" fmla="*/ 0 h 994689"/>
                <a:gd name="connsiteX10" fmla="*/ 383601 w 1320304"/>
                <a:gd name="connsiteY10" fmla="*/ 8922 h 994689"/>
                <a:gd name="connsiteX0" fmla="*/ 383601 w 1360497"/>
                <a:gd name="connsiteY0" fmla="*/ 4461 h 994689"/>
                <a:gd name="connsiteX1" fmla="*/ 0 w 1360497"/>
                <a:gd name="connsiteY1" fmla="*/ 374681 h 994689"/>
                <a:gd name="connsiteX2" fmla="*/ 191801 w 1360497"/>
                <a:gd name="connsiteY2" fmla="*/ 566482 h 994689"/>
                <a:gd name="connsiteX3" fmla="*/ 343458 w 1360497"/>
                <a:gd name="connsiteY3" fmla="*/ 414825 h 994689"/>
                <a:gd name="connsiteX4" fmla="*/ 343458 w 1360497"/>
                <a:gd name="connsiteY4" fmla="*/ 994689 h 994689"/>
                <a:gd name="connsiteX5" fmla="*/ 1048215 w 1360497"/>
                <a:gd name="connsiteY5" fmla="*/ 994689 h 994689"/>
                <a:gd name="connsiteX6" fmla="*/ 1048215 w 1360497"/>
                <a:gd name="connsiteY6" fmla="*/ 396983 h 994689"/>
                <a:gd name="connsiteX7" fmla="*/ 1177569 w 1360497"/>
                <a:gd name="connsiteY7" fmla="*/ 526337 h 994689"/>
                <a:gd name="connsiteX8" fmla="*/ 1360497 w 1360497"/>
                <a:gd name="connsiteY8" fmla="*/ 343408 h 994689"/>
                <a:gd name="connsiteX9" fmla="*/ 936702 w 1360497"/>
                <a:gd name="connsiteY9" fmla="*/ 0 h 994689"/>
                <a:gd name="connsiteX10" fmla="*/ 383601 w 1360497"/>
                <a:gd name="connsiteY10" fmla="*/ 8922 h 994689"/>
                <a:gd name="connsiteX0" fmla="*/ 383601 w 1360497"/>
                <a:gd name="connsiteY0" fmla="*/ 0 h 990228"/>
                <a:gd name="connsiteX1" fmla="*/ 0 w 1360497"/>
                <a:gd name="connsiteY1" fmla="*/ 370220 h 990228"/>
                <a:gd name="connsiteX2" fmla="*/ 191801 w 1360497"/>
                <a:gd name="connsiteY2" fmla="*/ 562021 h 990228"/>
                <a:gd name="connsiteX3" fmla="*/ 343458 w 1360497"/>
                <a:gd name="connsiteY3" fmla="*/ 410364 h 990228"/>
                <a:gd name="connsiteX4" fmla="*/ 343458 w 1360497"/>
                <a:gd name="connsiteY4" fmla="*/ 990228 h 990228"/>
                <a:gd name="connsiteX5" fmla="*/ 1048215 w 1360497"/>
                <a:gd name="connsiteY5" fmla="*/ 990228 h 990228"/>
                <a:gd name="connsiteX6" fmla="*/ 1048215 w 1360497"/>
                <a:gd name="connsiteY6" fmla="*/ 392522 h 990228"/>
                <a:gd name="connsiteX7" fmla="*/ 1177569 w 1360497"/>
                <a:gd name="connsiteY7" fmla="*/ 521876 h 990228"/>
                <a:gd name="connsiteX8" fmla="*/ 1360497 w 1360497"/>
                <a:gd name="connsiteY8" fmla="*/ 338947 h 990228"/>
                <a:gd name="connsiteX9" fmla="*/ 996992 w 1360497"/>
                <a:gd name="connsiteY9" fmla="*/ 564 h 990228"/>
                <a:gd name="connsiteX10" fmla="*/ 383601 w 1360497"/>
                <a:gd name="connsiteY10" fmla="*/ 4461 h 99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7" h="990228">
                  <a:moveTo>
                    <a:pt x="383601" y="0"/>
                  </a:moveTo>
                  <a:lnTo>
                    <a:pt x="0" y="370220"/>
                  </a:lnTo>
                  <a:lnTo>
                    <a:pt x="191801" y="562021"/>
                  </a:lnTo>
                  <a:lnTo>
                    <a:pt x="343458" y="410364"/>
                  </a:lnTo>
                  <a:lnTo>
                    <a:pt x="343458" y="990228"/>
                  </a:lnTo>
                  <a:lnTo>
                    <a:pt x="1048215" y="990228"/>
                  </a:lnTo>
                  <a:lnTo>
                    <a:pt x="1048215" y="392522"/>
                  </a:lnTo>
                  <a:lnTo>
                    <a:pt x="1177569" y="521876"/>
                  </a:lnTo>
                  <a:lnTo>
                    <a:pt x="1360497" y="338947"/>
                  </a:lnTo>
                  <a:lnTo>
                    <a:pt x="996992" y="564"/>
                  </a:lnTo>
                  <a:lnTo>
                    <a:pt x="383601" y="446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3CFD782E-0A62-056E-949F-761A91D5C41E}"/>
                </a:ext>
              </a:extLst>
            </p:cNvPr>
            <p:cNvSpPr txBox="1"/>
            <p:nvPr/>
          </p:nvSpPr>
          <p:spPr>
            <a:xfrm>
              <a:off x="5892448" y="8222050"/>
              <a:ext cx="457176" cy="400110"/>
            </a:xfrm>
            <a:prstGeom prst="rect">
              <a:avLst/>
            </a:prstGeom>
            <a:noFill/>
          </p:spPr>
          <p:txBody>
            <a:bodyPr wrap="none" rtlCol="0">
              <a:spAutoFit/>
            </a:bodyPr>
            <a:lstStyle/>
            <a:p>
              <a:r>
                <a:rPr lang="en-US" sz="2000" b="1" dirty="0"/>
                <a:t>23</a:t>
              </a:r>
            </a:p>
          </p:txBody>
        </p:sp>
      </p:grpSp>
      <p:cxnSp>
        <p:nvCxnSpPr>
          <p:cNvPr id="28" name="Straight Connector 27">
            <a:extLst>
              <a:ext uri="{FF2B5EF4-FFF2-40B4-BE49-F238E27FC236}">
                <a16:creationId xmlns:a16="http://schemas.microsoft.com/office/drawing/2014/main" id="{84F34DFF-BB1D-262F-CBF1-B6393C9B1F1B}"/>
              </a:ext>
            </a:extLst>
          </p:cNvPr>
          <p:cNvCxnSpPr/>
          <p:nvPr/>
        </p:nvCxnSpPr>
        <p:spPr>
          <a:xfrm>
            <a:off x="333375" y="8708490"/>
            <a:ext cx="6191250" cy="0"/>
          </a:xfrm>
          <a:prstGeom prst="line">
            <a:avLst/>
          </a:prstGeom>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4C53C39F-1DDE-D810-A20B-1E5C19803781}"/>
              </a:ext>
            </a:extLst>
          </p:cNvPr>
          <p:cNvSpPr txBox="1"/>
          <p:nvPr/>
        </p:nvSpPr>
        <p:spPr>
          <a:xfrm>
            <a:off x="21969" y="8745155"/>
            <a:ext cx="6800058" cy="353943"/>
          </a:xfrm>
          <a:prstGeom prst="rect">
            <a:avLst/>
          </a:prstGeom>
          <a:noFill/>
        </p:spPr>
        <p:txBody>
          <a:bodyPr wrap="square">
            <a:spAutoFit/>
          </a:bodyPr>
          <a:lstStyle/>
          <a:p>
            <a:pPr algn="ctr"/>
            <a:r>
              <a:rPr lang="en-US" sz="1700" b="1" dirty="0">
                <a:solidFill>
                  <a:srgbClr val="00B050"/>
                </a:solidFill>
              </a:rPr>
              <a:t>It’s always a good idea to have a second color libero jersey</a:t>
            </a:r>
            <a:endParaRPr lang="en-US" sz="1700" dirty="0">
              <a:solidFill>
                <a:srgbClr val="00B050"/>
              </a:solidFill>
            </a:endParaRPr>
          </a:p>
        </p:txBody>
      </p:sp>
    </p:spTree>
    <p:extLst>
      <p:ext uri="{BB962C8B-B14F-4D97-AF65-F5344CB8AC3E}">
        <p14:creationId xmlns:p14="http://schemas.microsoft.com/office/powerpoint/2010/main" val="39430127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5990</TotalTime>
  <Words>897</Words>
  <Application>Microsoft Office PowerPoint</Application>
  <PresentationFormat>Letter Paper (8.5x11 in)</PresentationFormat>
  <Paragraphs>137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Ed Vesely</dc:creator>
  <cp:lastModifiedBy>Ed Vesely</cp:lastModifiedBy>
  <cp:revision>5</cp:revision>
  <dcterms:created xsi:type="dcterms:W3CDTF">2024-06-25T21:21:47Z</dcterms:created>
  <dcterms:modified xsi:type="dcterms:W3CDTF">2024-07-25T19:38:33Z</dcterms:modified>
</cp:coreProperties>
</file>